
<file path=[Content_Types].xml><?xml version="1.0" encoding="utf-8"?>
<Types xmlns="http://schemas.openxmlformats.org/package/2006/content-types">
  <Default Extension="rels" ContentType="application/vnd.openxmlformats-package.relationships+xml"/>
  <Default Extension="jpeg" ContentType="image/jpeg"/>
  <Default Extension="xlsx" ContentType="application/vnd.openxmlformats-officedocument.spreadsheetml.sheet"/>
  <Default Extension="wdp" ContentType="image/vnd.ms-photo"/>
  <Default Extension="png" ContentType="image/png"/>
  <Default Extension="mp3" ContentType="audio/mpeg"/>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6.9.0.0-->
<p:presentation xmlns:r="http://schemas.openxmlformats.org/officeDocument/2006/relationships" xmlns:a="http://schemas.openxmlformats.org/drawingml/2006/main" xmlns:p="http://schemas.openxmlformats.org/presentationml/2006/main" saveSubsetFonts="1">
  <p:sldMasterIdLst>
    <p:sldMasterId id="2147483648" r:id="rId1"/>
  </p:sldMasterIdLst>
  <p:notesMasterIdLst>
    <p:notesMasterId r:id="rId2"/>
  </p:notesMasterIdLst>
  <p:sldIdLst>
    <p:sldId id="256" r:id="rId3"/>
    <p:sldId id="304" r:id="rId4"/>
    <p:sldId id="303" r:id="rId5"/>
    <p:sldId id="257" r:id="rId6"/>
    <p:sldId id="264" r:id="rId7"/>
    <p:sldId id="265" r:id="rId8"/>
    <p:sldId id="270" r:id="rId9"/>
    <p:sldId id="263" r:id="rId10"/>
    <p:sldId id="271" r:id="rId11"/>
    <p:sldId id="289" r:id="rId12"/>
    <p:sldId id="290" r:id="rId13"/>
    <p:sldId id="258" r:id="rId14"/>
    <p:sldId id="292" r:id="rId15"/>
    <p:sldId id="272" r:id="rId16"/>
    <p:sldId id="274" r:id="rId17"/>
    <p:sldId id="294" r:id="rId18"/>
    <p:sldId id="291" r:id="rId19"/>
    <p:sldId id="297" r:id="rId20"/>
    <p:sldId id="259" r:id="rId21"/>
    <p:sldId id="267" r:id="rId22"/>
    <p:sldId id="275" r:id="rId23"/>
    <p:sldId id="273" r:id="rId24"/>
    <p:sldId id="268" r:id="rId25"/>
    <p:sldId id="293" r:id="rId26"/>
    <p:sldId id="296" r:id="rId27"/>
    <p:sldId id="260" r:id="rId28"/>
    <p:sldId id="283" r:id="rId29"/>
    <p:sldId id="282" r:id="rId30"/>
    <p:sldId id="266" r:id="rId31"/>
    <p:sldId id="295" r:id="rId32"/>
    <p:sldId id="281" r:id="rId33"/>
    <p:sldId id="298" r:id="rId34"/>
    <p:sldId id="261" r:id="rId35"/>
    <p:sldId id="269" r:id="rId36"/>
    <p:sldId id="276" r:id="rId37"/>
    <p:sldId id="300" r:id="rId38"/>
    <p:sldId id="287" r:id="rId39"/>
    <p:sldId id="286" r:id="rId40"/>
    <p:sldId id="299" r:id="rId41"/>
    <p:sldId id="302" r:id="rId42"/>
  </p:sldIdLst>
  <p:sldSz cx="9144000" cy="5143500" type="screen16x9"/>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3" d="100"/>
          <a:sy n="143" d="100"/>
        </p:scale>
        <p:origin x="684" y="114"/>
      </p:cViewPr>
      <p:guideLst>
        <p:guide orient="horz" pos="1620"/>
        <p:guide pos="2880"/>
      </p:guideLst>
    </p:cSldViewPr>
  </p:slideViewPr>
  <p:notesTextViewPr>
    <p:cViewPr>
      <p:scale>
        <a:sx n="1" d="1"/>
        <a:sy n="1" d="1"/>
      </p:scale>
      <p:origin x="0" y="0"/>
    </p:cViewPr>
  </p:notesTextViewPr>
  <p:sorterViewPr>
    <p:cViewPr>
      <p:scale>
        <a:sx n="70" d="100"/>
        <a:sy n="70" d="100"/>
      </p:scale>
      <p:origin x="0" y="0"/>
    </p:cViewPr>
  </p:sorterViewPr>
  <p:notesViewPr>
    <p:cSldViewPr>
      <p:cViewPr>
        <p:scale>
          <a:sx n="0" d="100"/>
          <a:sy n="0" d="100"/>
        </p:scale>
        <p:origin x="0" y="0"/>
      </p:cViewPr>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tags" Target="tags/tag12.xml" /><Relationship Id="rId44" Type="http://schemas.openxmlformats.org/officeDocument/2006/relationships/presProps" Target="presProps.xml" /><Relationship Id="rId45" Type="http://schemas.openxmlformats.org/officeDocument/2006/relationships/viewProps" Target="viewProps.xml" /><Relationship Id="rId46" Type="http://schemas.openxmlformats.org/officeDocument/2006/relationships/theme" Target="theme/theme1.xml" /><Relationship Id="rId47" Type="http://schemas.openxmlformats.org/officeDocument/2006/relationships/tableStyles" Target="tableStyles.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charts/_rels/chart1.xml.rels>&#65279;<?xml version="1.0" encoding="utf-8" standalone="yes"?><Relationships xmlns="http://schemas.openxmlformats.org/package/2006/relationships"><Relationship Id="rId1" Type="http://schemas.openxmlformats.org/officeDocument/2006/relationships/package" Target="../embeddings/Microsoft_Excel_Worksheet1.xlsx" /></Relationships>
</file>

<file path=ppt/charts/_rels/chart2.xml.rels>&#65279;<?xml version="1.0" encoding="utf-8" standalone="yes"?><Relationships xmlns="http://schemas.openxmlformats.org/package/2006/relationships"><Relationship Id="rId1" Type="http://schemas.openxmlformats.org/officeDocument/2006/relationships/package" Target="../embeddings/Microsoft_Excel_Worksheet2.xlsx" /><Relationship Id="rId2" Type="http://schemas.openxmlformats.org/officeDocument/2006/relationships/themeOverride" Target="../theme/themeOverride1.xml" /></Relationships>
</file>

<file path=ppt/charts/_rels/chart3.xml.rels>&#65279;<?xml version="1.0" encoding="utf-8" standalone="yes"?><Relationships xmlns="http://schemas.openxmlformats.org/package/2006/relationships"><Relationship Id="rId1" Type="http://schemas.openxmlformats.org/officeDocument/2006/relationships/package" Target="../embeddings/Microsoft_Excel_Worksheet3.xlsx" /><Relationship Id="rId2" Type="http://schemas.openxmlformats.org/officeDocument/2006/relationships/themeOverride" Target="../theme/themeOverride2.xml" /></Relationships>
</file>

<file path=ppt/charts/_rels/chart4.xml.rels>&#65279;<?xml version="1.0" encoding="utf-8" standalone="yes"?><Relationships xmlns="http://schemas.openxmlformats.org/package/2006/relationships"><Relationship Id="rId1" Type="http://schemas.openxmlformats.org/officeDocument/2006/relationships/package" Target="../embeddings/Microsoft_Excel_Worksheet4.xlsx" /><Relationship Id="rId2" Type="http://schemas.openxmlformats.org/officeDocument/2006/relationships/themeOverride" Target="../theme/themeOverride3.xml" /></Relationships>
</file>

<file path=ppt/charts/_rels/chart5.xml.rels>&#65279;<?xml version="1.0" encoding="utf-8" standalone="yes"?><Relationships xmlns="http://schemas.openxmlformats.org/package/2006/relationships"><Relationship Id="rId1" Type="http://schemas.openxmlformats.org/officeDocument/2006/relationships/package" Target="../embeddings/Microsoft_Excel_Worksheet5.xlsx" /></Relationships>
</file>

<file path=ppt/charts/_rels/chart6.xml.rels>&#65279;<?xml version="1.0" encoding="utf-8" standalone="yes"?><Relationships xmlns="http://schemas.openxmlformats.org/package/2006/relationships"><Relationship Id="rId1" Type="http://schemas.openxmlformats.org/officeDocument/2006/relationships/package" Target="../embeddings/Microsoft_Excel_Worksheet6.xlsx" /></Relationships>
</file>

<file path=ppt/charts/chart1.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doughnutChart>
        <c:varyColors val="0"/>
        <c:ser>
          <c:idx val="0"/>
          <c:order val="0"/>
          <c:tx>
            <c:strRef>
              <c:f>Sheet1!$B$1</c:f>
              <c:strCache>
                <c:ptCount val="1"/>
                <c:pt idx="0">
                  <c:v>百分比</c:v>
                </c:pt>
              </c:strCache>
            </c:strRef>
          </c:tx>
          <c:spPr>
            <a:solidFill>
              <a:schemeClr val="bg1">
                <a:lumMod val="75000"/>
              </a:schemeClr>
            </a:solidFill>
          </c:spPr>
          <c:dPt>
            <c:idx val="0"/>
            <c:invertIfNegative val="1"/>
            <c:spPr>
              <a:solidFill>
                <a:schemeClr val="tx2"/>
              </a:solidFill>
            </c:spPr>
            <c:extLst>
              <c:ext xmlns:c16="http://schemas.microsoft.com/office/drawing/2014/chart" uri="{C3380CC4-5D6E-409C-BE32-E72D297353CC}">
                <c16:uniqueId val="{00000001-B978-4851-A8F9-71D6FA01954F}"/>
              </c:ext>
            </c:extLst>
          </c:dPt>
          <c:dPt>
            <c:idx val="1"/>
            <c:invertIfNegative val="1"/>
            <c:spPr>
              <a:solidFill>
                <a:schemeClr val="tx1">
                  <a:lumMod val="75000"/>
                  <a:lumOff val="25000"/>
                </a:schemeClr>
              </a:solidFill>
            </c:spPr>
            <c:extLst>
              <c:ext xmlns:c16="http://schemas.microsoft.com/office/drawing/2014/chart" uri="{C3380CC4-5D6E-409C-BE32-E72D297353CC}">
                <c16:uniqueId val="{00000003-B978-4851-A8F9-71D6FA01954F}"/>
              </c:ext>
            </c:extLst>
          </c:dPt>
          <c:dLbls>
            <c:delete val="1"/>
            <c:extLst>
              <c:ext uri="{CE6537A1-D6FC-4f65-9D91-7224C49458BB}">
                <c15:showLeaderLines xmlns:c15="http://schemas.microsoft.com/office/drawing/2012/chart" value="1"/>
              </c:ext>
            </c:extLst>
          </c:dLbls>
          <c:cat>
            <c:numRef>
              <c:f>Sheet1!$A$2:$A$3</c:f>
              <c:numCache>
                <c:formatCode>General</c:formatCode>
                <c:ptCount val="0"/>
              </c:numCache>
            </c:num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B978-4851-A8F9-71D6FA01954F}"/>
            </c:ext>
          </c:extLst>
        </c:ser>
        <c:dLbls>
          <c:showLegendKey val="0"/>
          <c:showVal val="0"/>
          <c:showCatName val="0"/>
          <c:showSerName val="0"/>
          <c:showPercent val="0"/>
          <c:showBubbleSize val="0"/>
          <c:showLeaderLines val="0"/>
        </c:dLbls>
        <c:firstSliceAng/>
        <c:holeSize val="84"/>
      </c:doughnutChart>
    </c:plotArea>
    <c:plotVisOnly val="1"/>
    <c:dispBlanksAs val="gap"/>
    <c:showDLblsOverMax val="0"/>
  </c:chart>
  <c:txPr>
    <a:bodyPr/>
    <a:p>
      <a:pPr>
        <a:defRPr sz="1800" smtId="4294967295">
          <a:ea typeface="微软雅黑" pitchFamily="34" charset="-122"/>
        </a:defRPr>
      </a:pPr>
      <a:endParaRPr lang="zh-CN"/>
    </a:p>
  </c:txPr>
  <c:externalData r:id="rId1">
    <c:autoUpdate val="0"/>
  </c:externalData>
</c:chartSpace>
</file>

<file path=ppt/charts/chart2.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doughnutChart>
        <c:varyColors val="1"/>
        <c:ser>
          <c:idx val="0"/>
          <c:order val="0"/>
          <c:tx>
            <c:strRef>
              <c:f>Sheet1!$B$1</c:f>
              <c:strCache>
                <c:ptCount val="1"/>
                <c:pt idx="0">
                  <c:v>百分比</c:v>
                </c:pt>
              </c:strCache>
            </c:strRef>
          </c:tx>
          <c:dPt>
            <c:idx val="0"/>
            <c:invertIfNegative val="1"/>
            <c:spPr>
              <a:solidFill>
                <a:srgbClr val="318BBD"/>
              </a:solidFill>
              <a:ln>
                <a:noFill/>
              </a:ln>
              <a:effectLst/>
            </c:spPr>
            <c:extLst>
              <c:ext xmlns:c16="http://schemas.microsoft.com/office/drawing/2014/chart" uri="{C3380CC4-5D6E-409C-BE32-E72D297353CC}">
                <c16:uniqueId val="{00000001-254B-44DD-8F82-1CEB3DBAFD5C}"/>
              </c:ext>
            </c:extLst>
          </c:dPt>
          <c:dPt>
            <c:idx val="1"/>
            <c:invertIfNegative val="1"/>
            <c:spPr>
              <a:solidFill>
                <a:sysClr val="windowText" lastClr="000000">
                  <a:lumMod val="75000"/>
                  <a:lumOff val="25000"/>
                </a:sysClr>
              </a:solidFill>
              <a:effectLst/>
            </c:spPr>
            <c:extLst>
              <c:ext xmlns:c16="http://schemas.microsoft.com/office/drawing/2014/chart" uri="{C3380CC4-5D6E-409C-BE32-E72D297353CC}">
                <c16:uniqueId val="{00000003-254B-44DD-8F82-1CEB3DBAFD5C}"/>
              </c:ext>
            </c:extLst>
          </c:dPt>
          <c:dLbls>
            <c:delete val="1"/>
            <c:extLst>
              <c:ext uri="{CE6537A1-D6FC-4f65-9D91-7224C49458BB}">
                <c15:showLeaderLines xmlns:c15="http://schemas.microsoft.com/office/drawing/2012/chart" value="1"/>
              </c:ext>
            </c:extLst>
          </c:dLbls>
          <c:cat>
            <c:numRef>
              <c:f>Sheet1!$A$2:$A$3</c:f>
              <c:numCache>
                <c:formatCode>General</c:formatCode>
                <c:ptCount val="0"/>
              </c:numCache>
            </c:numRef>
          </c:cat>
          <c:val>
            <c:numRef>
              <c:f>Sheet1!$B$2:$B$3</c:f>
              <c:numCache>
                <c:formatCode>General</c:formatCode>
                <c:ptCount val="2"/>
                <c:pt idx="0">
                  <c:v>82</c:v>
                </c:pt>
                <c:pt idx="1">
                  <c:v>18</c:v>
                </c:pt>
              </c:numCache>
            </c:numRef>
          </c:val>
          <c:extLst>
            <c:ext xmlns:c16="http://schemas.microsoft.com/office/drawing/2014/chart" uri="{C3380CC4-5D6E-409C-BE32-E72D297353CC}">
              <c16:uniqueId val="{00000004-254B-44DD-8F82-1CEB3DBAFD5C}"/>
            </c:ext>
          </c:extLst>
        </c:ser>
        <c:dLbls>
          <c:showLegendKey val="0"/>
          <c:showVal val="0"/>
          <c:showCatName val="0"/>
          <c:showSerName val="0"/>
          <c:showPercent val="0"/>
          <c:showBubbleSize val="0"/>
          <c:showLeaderLines val="0"/>
        </c:dLbls>
        <c:firstSliceAng/>
        <c:holeSize val="84"/>
      </c:doughnutChart>
    </c:plotArea>
    <c:plotVisOnly val="1"/>
    <c:dispBlanksAs val="gap"/>
    <c:showDLblsOverMax val="0"/>
  </c:chart>
  <c:txPr>
    <a:bodyPr/>
    <a:p>
      <a:pPr>
        <a:defRPr sz="1800" smtId="4294967295">
          <a:ea typeface="微软雅黑" pitchFamily="34" charset="-122"/>
        </a:defRPr>
      </a:pPr>
      <a:endParaRPr lang="zh-CN"/>
    </a:p>
  </c:txPr>
  <c:externalData r:id="rId1">
    <c:autoUpdate val="0"/>
  </c:externalData>
</c:chartSpace>
</file>

<file path=ppt/charts/chart3.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doughnutChart>
        <c:varyColors val="1"/>
        <c:ser>
          <c:idx val="0"/>
          <c:order val="0"/>
          <c:tx>
            <c:strRef>
              <c:f>Sheet1!$B$1</c:f>
              <c:strCache>
                <c:ptCount val="1"/>
                <c:pt idx="0">
                  <c:v>百分比</c:v>
                </c:pt>
              </c:strCache>
            </c:strRef>
          </c:tx>
          <c:dPt>
            <c:idx val="0"/>
            <c:invertIfNegative val="1"/>
            <c:spPr>
              <a:solidFill>
                <a:srgbClr val="318BBD"/>
              </a:solidFill>
              <a:ln>
                <a:noFill/>
              </a:ln>
              <a:effectLst/>
            </c:spPr>
            <c:extLst>
              <c:ext xmlns:c16="http://schemas.microsoft.com/office/drawing/2014/chart" uri="{C3380CC4-5D6E-409C-BE32-E72D297353CC}">
                <c16:uniqueId val="{00000001-5D35-4ABD-8763-4B739B881DCE}"/>
              </c:ext>
            </c:extLst>
          </c:dPt>
          <c:dPt>
            <c:idx val="1"/>
            <c:invertIfNegative val="1"/>
            <c:spPr>
              <a:solidFill>
                <a:sysClr val="windowText" lastClr="000000">
                  <a:lumMod val="75000"/>
                  <a:lumOff val="25000"/>
                </a:sysClr>
              </a:solidFill>
              <a:effectLst/>
            </c:spPr>
            <c:extLst>
              <c:ext xmlns:c16="http://schemas.microsoft.com/office/drawing/2014/chart" uri="{C3380CC4-5D6E-409C-BE32-E72D297353CC}">
                <c16:uniqueId val="{00000003-5D35-4ABD-8763-4B739B881DCE}"/>
              </c:ext>
            </c:extLst>
          </c:dPt>
          <c:dLbls>
            <c:delete val="1"/>
            <c:extLst>
              <c:ext uri="{CE6537A1-D6FC-4f65-9D91-7224C49458BB}">
                <c15:showLeaderLines xmlns:c15="http://schemas.microsoft.com/office/drawing/2012/chart" value="1"/>
              </c:ext>
            </c:extLst>
          </c:dLbls>
          <c:cat>
            <c:numRef>
              <c:f>Sheet1!$A$2:$A$3</c:f>
              <c:numCache>
                <c:formatCode>General</c:formatCode>
                <c:ptCount val="0"/>
              </c:numCache>
            </c:numRef>
          </c:cat>
          <c:val>
            <c:numRef>
              <c:f>Sheet1!$B$2:$B$3</c:f>
              <c:numCache>
                <c:formatCode>General</c:formatCode>
                <c:ptCount val="2"/>
                <c:pt idx="0">
                  <c:v>59</c:v>
                </c:pt>
                <c:pt idx="1">
                  <c:v>41</c:v>
                </c:pt>
              </c:numCache>
            </c:numRef>
          </c:val>
          <c:extLst>
            <c:ext xmlns:c16="http://schemas.microsoft.com/office/drawing/2014/chart" uri="{C3380CC4-5D6E-409C-BE32-E72D297353CC}">
              <c16:uniqueId val="{00000004-5D35-4ABD-8763-4B739B881DCE}"/>
            </c:ext>
          </c:extLst>
        </c:ser>
        <c:dLbls>
          <c:showLegendKey val="0"/>
          <c:showVal val="0"/>
          <c:showCatName val="0"/>
          <c:showSerName val="0"/>
          <c:showPercent val="0"/>
          <c:showBubbleSize val="0"/>
          <c:showLeaderLines val="0"/>
        </c:dLbls>
        <c:firstSliceAng/>
        <c:holeSize val="84"/>
      </c:doughnutChart>
    </c:plotArea>
    <c:plotVisOnly val="1"/>
    <c:dispBlanksAs val="gap"/>
    <c:showDLblsOverMax val="0"/>
  </c:chart>
  <c:txPr>
    <a:bodyPr/>
    <a:p>
      <a:pPr>
        <a:defRPr sz="1800" smtId="4294967295">
          <a:ea typeface="微软雅黑" pitchFamily="34" charset="-122"/>
        </a:defRPr>
      </a:pPr>
      <a:endParaRPr lang="zh-CN"/>
    </a:p>
  </c:txPr>
  <c:externalData r:id="rId1">
    <c:autoUpdate val="0"/>
  </c:externalData>
</c:chartSpace>
</file>

<file path=ppt/charts/chart4.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doughnutChart>
        <c:varyColors val="1"/>
        <c:ser>
          <c:idx val="0"/>
          <c:order val="0"/>
          <c:tx>
            <c:strRef>
              <c:f>Sheet1!$B$1</c:f>
              <c:strCache>
                <c:ptCount val="1"/>
                <c:pt idx="0">
                  <c:v>百分比</c:v>
                </c:pt>
              </c:strCache>
            </c:strRef>
          </c:tx>
          <c:dPt>
            <c:idx val="0"/>
            <c:invertIfNegative val="1"/>
            <c:spPr>
              <a:solidFill>
                <a:srgbClr val="318BBD"/>
              </a:solidFill>
              <a:ln>
                <a:noFill/>
              </a:ln>
              <a:effectLst/>
            </c:spPr>
            <c:extLst>
              <c:ext xmlns:c16="http://schemas.microsoft.com/office/drawing/2014/chart" uri="{C3380CC4-5D6E-409C-BE32-E72D297353CC}">
                <c16:uniqueId val="{00000001-AAC5-4ECF-8C15-D558376A2A04}"/>
              </c:ext>
            </c:extLst>
          </c:dPt>
          <c:dPt>
            <c:idx val="1"/>
            <c:invertIfNegative val="1"/>
            <c:spPr>
              <a:solidFill>
                <a:sysClr val="windowText" lastClr="000000">
                  <a:lumMod val="75000"/>
                  <a:lumOff val="25000"/>
                </a:sysClr>
              </a:solidFill>
              <a:effectLst/>
            </c:spPr>
            <c:extLst>
              <c:ext xmlns:c16="http://schemas.microsoft.com/office/drawing/2014/chart" uri="{C3380CC4-5D6E-409C-BE32-E72D297353CC}">
                <c16:uniqueId val="{00000003-AAC5-4ECF-8C15-D558376A2A04}"/>
              </c:ext>
            </c:extLst>
          </c:dPt>
          <c:dLbls>
            <c:delete val="1"/>
            <c:extLst>
              <c:ext uri="{CE6537A1-D6FC-4f65-9D91-7224C49458BB}">
                <c15:showLeaderLines xmlns:c15="http://schemas.microsoft.com/office/drawing/2012/chart" value="1"/>
              </c:ext>
            </c:extLst>
          </c:dLbls>
          <c:cat>
            <c:numRef>
              <c:f>Sheet1!$A$2:$A$3</c:f>
              <c:numCache>
                <c:formatCode>General</c:formatCode>
                <c:ptCount val="0"/>
              </c:numCache>
            </c:numRef>
          </c:cat>
          <c:val>
            <c:numRef>
              <c:f>Sheet1!$B$2:$B$3</c:f>
              <c:numCache>
                <c:formatCode>General</c:formatCode>
                <c:ptCount val="2"/>
                <c:pt idx="0">
                  <c:v>23</c:v>
                </c:pt>
                <c:pt idx="1">
                  <c:v>77</c:v>
                </c:pt>
              </c:numCache>
            </c:numRef>
          </c:val>
          <c:extLst>
            <c:ext xmlns:c16="http://schemas.microsoft.com/office/drawing/2014/chart" uri="{C3380CC4-5D6E-409C-BE32-E72D297353CC}">
              <c16:uniqueId val="{00000004-AAC5-4ECF-8C15-D558376A2A04}"/>
            </c:ext>
          </c:extLst>
        </c:ser>
        <c:dLbls>
          <c:showLegendKey val="0"/>
          <c:showVal val="0"/>
          <c:showCatName val="0"/>
          <c:showSerName val="0"/>
          <c:showPercent val="0"/>
          <c:showBubbleSize val="0"/>
          <c:showLeaderLines val="0"/>
        </c:dLbls>
        <c:firstSliceAng/>
        <c:holeSize val="84"/>
      </c:doughnutChart>
    </c:plotArea>
    <c:plotVisOnly val="1"/>
    <c:dispBlanksAs val="gap"/>
    <c:showDLblsOverMax val="0"/>
  </c:chart>
  <c:txPr>
    <a:bodyPr/>
    <a:p>
      <a:pPr>
        <a:defRPr sz="1800" smtId="4294967295">
          <a:ea typeface="微软雅黑" pitchFamily="34" charset="-122"/>
        </a:defRPr>
      </a:pPr>
      <a:endParaRPr lang="zh-CN"/>
    </a:p>
  </c:txPr>
  <c:externalData r:id="rId1">
    <c:autoUpdate val="0"/>
  </c:externalData>
</c:chartSpace>
</file>

<file path=ppt/charts/chart5.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doughnutChart>
        <c:varyColors val="1"/>
        <c:ser>
          <c:idx val="0"/>
          <c:order val="0"/>
          <c:tx>
            <c:strRef>
              <c:f>Sheet1!$B$1</c:f>
              <c:strCache>
                <c:ptCount val="1"/>
                <c:pt idx="0">
                  <c:v>百分比</c:v>
                </c:pt>
              </c:strCache>
            </c:strRef>
          </c:tx>
          <c:dPt>
            <c:idx val="0"/>
            <c:invertIfNegative val="1"/>
            <c:spPr>
              <a:solidFill>
                <a:schemeClr val="tx2"/>
              </a:solidFill>
              <a:ln>
                <a:noFill/>
              </a:ln>
              <a:effectLst/>
            </c:spPr>
            <c:extLst>
              <c:ext xmlns:c16="http://schemas.microsoft.com/office/drawing/2014/chart" uri="{C3380CC4-5D6E-409C-BE32-E72D297353CC}">
                <c16:uniqueId val="{00000001-62D4-4EE6-B083-97F8ECC61330}"/>
              </c:ext>
            </c:extLst>
          </c:dPt>
          <c:dPt>
            <c:idx val="1"/>
            <c:invertIfNegative val="1"/>
            <c:spPr>
              <a:solidFill>
                <a:schemeClr val="tx1">
                  <a:lumMod val="75000"/>
                  <a:lumOff val="25000"/>
                </a:schemeClr>
              </a:solidFill>
              <a:effectLst/>
            </c:spPr>
            <c:extLst>
              <c:ext xmlns:c16="http://schemas.microsoft.com/office/drawing/2014/chart" uri="{C3380CC4-5D6E-409C-BE32-E72D297353CC}">
                <c16:uniqueId val="{00000003-62D4-4EE6-B083-97F8ECC61330}"/>
              </c:ext>
            </c:extLst>
          </c:dPt>
          <c:dLbls>
            <c:delete val="1"/>
            <c:extLst>
              <c:ext uri="{CE6537A1-D6FC-4f65-9D91-7224C49458BB}">
                <c15:showLeaderLines xmlns:c15="http://schemas.microsoft.com/office/drawing/2012/chart" value="1"/>
              </c:ext>
            </c:extLst>
          </c:dLbls>
          <c:cat>
            <c:numRef>
              <c:f>Sheet1!$A$2:$A$3</c:f>
              <c:numCache>
                <c:formatCode>General</c:formatCode>
                <c:ptCount val="0"/>
              </c:numCache>
            </c:num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62D4-4EE6-B083-97F8ECC61330}"/>
            </c:ext>
          </c:extLst>
        </c:ser>
        <c:dLbls>
          <c:showLegendKey val="0"/>
          <c:showVal val="0"/>
          <c:showCatName val="0"/>
          <c:showSerName val="0"/>
          <c:showPercent val="0"/>
          <c:showBubbleSize val="0"/>
          <c:showLeaderLines val="0"/>
        </c:dLbls>
        <c:firstSliceAng/>
        <c:holeSize val="84"/>
      </c:doughnutChart>
    </c:plotArea>
    <c:plotVisOnly val="1"/>
    <c:dispBlanksAs val="gap"/>
    <c:showDLblsOverMax val="0"/>
  </c:chart>
  <c:txPr>
    <a:bodyPr/>
    <a:p>
      <a:pPr>
        <a:defRPr sz="1800" smtId="4294967295">
          <a:ea typeface="微软雅黑" pitchFamily="34" charset="-122"/>
        </a:defRPr>
      </a:pPr>
      <a:endParaRPr lang="zh-CN"/>
    </a:p>
  </c:txPr>
  <c:externalData r:id="rId1">
    <c:autoUpdate val="0"/>
  </c:externalData>
</c:chartSpace>
</file>

<file path=ppt/charts/chart6.xml><?xml version="1.0" encoding="utf-8"?>
<c:chartSpace xmlns:a="http://schemas.openxmlformats.org/drawingml/2006/main" xmlns:r="http://schemas.openxmlformats.org/officeDocument/2006/relationships"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ineChart>
        <c:grouping/>
        <c:varyColors val="0"/>
        <c:ser>
          <c:idx val="0"/>
          <c:order val="0"/>
          <c:tx>
            <c:strRef>
              <c:f>Sheet1!$B$1</c:f>
              <c:strCache>
                <c:ptCount val="1"/>
                <c:pt idx="0">
                  <c:v>系列 1</c:v>
                </c:pt>
              </c:strCache>
            </c:strRef>
          </c:tx>
          <c:spPr>
            <a:ln>
              <a:solidFill>
                <a:schemeClr val="tx2"/>
              </a:solidFill>
            </a:ln>
          </c:spPr>
          <c:marker>
            <c:symbol val="circle"/>
            <c:spPr>
              <a:solidFill>
                <a:schemeClr val="bg1"/>
              </a:solidFill>
              <a:ln>
                <a:solidFill>
                  <a:srgbClr val="0070D6"/>
                </a:solidFill>
              </a:ln>
            </c:spPr>
          </c:marker>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1895</c:v>
                </c:pt>
                <c:pt idx="1">
                  <c:v>926</c:v>
                </c:pt>
                <c:pt idx="2">
                  <c:v>2805</c:v>
                </c:pt>
                <c:pt idx="3">
                  <c:v>1290</c:v>
                </c:pt>
                <c:pt idx="4">
                  <c:v>1690</c:v>
                </c:pt>
                <c:pt idx="5">
                  <c:v>3590</c:v>
                </c:pt>
              </c:numCache>
            </c:numRef>
          </c:val>
          <c:smooth val="1"/>
          <c:extLst>
            <c:ext xmlns:c16="http://schemas.microsoft.com/office/drawing/2014/chart" uri="{C3380CC4-5D6E-409C-BE32-E72D297353CC}">
              <c16:uniqueId val="{00000000-9202-44C3-9632-2C3493511B51}"/>
            </c:ext>
          </c:extLst>
        </c:ser>
        <c:dLbls>
          <c:showLegendKey val="0"/>
          <c:showVal val="0"/>
          <c:showCatName val="0"/>
          <c:showSerName val="0"/>
          <c:showPercent val="0"/>
          <c:showBubbleSize val="0"/>
          <c:showLeaderLines val="0"/>
        </c:dLbls>
        <c:axId val="665587072"/>
        <c:axId val="673056256"/>
      </c:lineChart>
      <c:catAx>
        <c:axId val="665587072"/>
        <c:scaling>
          <c:orientation/>
        </c:scaling>
        <c:delete val="0"/>
        <c:axPos val="b"/>
        <c:majorGridlines>
          <c:spPr>
            <a:ln>
              <a:solidFill>
                <a:schemeClr val="tx1">
                  <a:lumMod val="65000"/>
                  <a:lumOff val="35000"/>
                </a:schemeClr>
              </a:solidFill>
            </a:ln>
          </c:spPr>
        </c:majorGridlines>
        <c:numFmt formatCode="General" sourceLinked="1"/>
        <c:majorTickMark val="out"/>
        <c:minorTickMark val="none"/>
        <c:spPr>
          <a:ln>
            <a:solidFill>
              <a:schemeClr val="bg1">
                <a:lumMod val="75000"/>
              </a:schemeClr>
            </a:solidFill>
          </a:ln>
        </c:spPr>
        <c:crossAx val="673056256"/>
        <c:crosses val="autoZero"/>
        <c:auto val="0"/>
        <c:lblAlgn val="ctr"/>
        <c:lblOffset/>
        <c:noMultiLvlLbl val="0"/>
      </c:catAx>
      <c:valAx>
        <c:axId val="673056256"/>
        <c:scaling>
          <c:orientation/>
        </c:scaling>
        <c:delete val="0"/>
        <c:axPos val="l"/>
        <c:majorGridlines>
          <c:spPr>
            <a:ln>
              <a:solidFill>
                <a:schemeClr val="tx1">
                  <a:lumMod val="65000"/>
                  <a:lumOff val="35000"/>
                </a:schemeClr>
              </a:solidFill>
            </a:ln>
          </c:spPr>
        </c:majorGridlines>
        <c:numFmt formatCode="General" sourceLinked="1"/>
        <c:majorTickMark val="out"/>
        <c:minorTickMark val="none"/>
        <c:spPr>
          <a:ln>
            <a:solidFill>
              <a:schemeClr val="bg1">
                <a:lumMod val="75000"/>
              </a:schemeClr>
            </a:solidFill>
          </a:ln>
        </c:spPr>
        <c:crossAx val="665587072"/>
        <c:crosses val="autoZero"/>
        <c:crossBetween val="between"/>
      </c:valAx>
      <c:spPr>
        <a:ln>
          <a:solidFill>
            <a:schemeClr val="tx1">
              <a:lumMod val="65000"/>
              <a:lumOff val="35000"/>
            </a:schemeClr>
          </a:solidFill>
        </a:ln>
      </c:spPr>
    </c:plotArea>
    <c:plotVisOnly val="1"/>
    <c:dispBlanksAs val="gap"/>
    <c:showDLblsOverMax val="0"/>
  </c:chart>
  <c:txPr>
    <a:bodyPr/>
    <a:p>
      <a:pPr>
        <a:defRPr sz="1800" smtId="4294967295">
          <a:ea typeface="微软雅黑" pitchFamily="34" charset="-122"/>
        </a:defRPr>
      </a:pPr>
      <a:endParaRPr lang="zh-CN"/>
    </a:p>
  </c:txPr>
  <c:externalData r:id="rId1">
    <c:autoUpdate val="0"/>
  </c:externalData>
</c:chartSpace>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96D4F-47D0-4526-8E5B-1264E4AA578E}" type="datetimeFigureOut">
              <a:rPr lang="zh-CN" altLang="en-US" smtClean="0"/>
              <a:t>2017/9/8 Friday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F2291B-E40F-4853-9C88-311FB125059D}" type="slidenum">
              <a:rPr lang="zh-CN" altLang="en-US" smtClean="0"/>
              <a:t>‹#›</a:t>
            </a:fld>
            <a:endParaRPr lang="zh-CN" altLang="en-US"/>
          </a:p>
        </p:txBody>
      </p:sp>
    </p:spTree>
    <p:extLst>
      <p:ext uri="{BB962C8B-B14F-4D97-AF65-F5344CB8AC3E}">
        <p14:creationId xmlns:p14="http://schemas.microsoft.com/office/powerpoint/2010/main" val="2111399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a:t>
            </a:fld>
            <a:endParaRPr lang="zh-CN" altLang="en-US"/>
          </a:p>
        </p:txBody>
      </p:sp>
    </p:spTree>
    <p:extLst>
      <p:ext uri="{BB962C8B-B14F-4D97-AF65-F5344CB8AC3E}">
        <p14:creationId xmlns:p14="http://schemas.microsoft.com/office/powerpoint/2010/main" val="520022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10</a:t>
            </a:fld>
            <a:endParaRPr lang="zh-CN" altLang="en-US"/>
          </a:p>
        </p:txBody>
      </p:sp>
    </p:spTree>
    <p:extLst>
      <p:ext uri="{BB962C8B-B14F-4D97-AF65-F5344CB8AC3E}">
        <p14:creationId xmlns:p14="http://schemas.microsoft.com/office/powerpoint/2010/main" val="3213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11</a:t>
            </a:fld>
            <a:endParaRPr lang="zh-CN" altLang="en-US"/>
          </a:p>
        </p:txBody>
      </p:sp>
    </p:spTree>
    <p:extLst>
      <p:ext uri="{BB962C8B-B14F-4D97-AF65-F5344CB8AC3E}">
        <p14:creationId xmlns:p14="http://schemas.microsoft.com/office/powerpoint/2010/main" val="140431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12</a:t>
            </a:fld>
            <a:endParaRPr lang="zh-CN" altLang="en-US"/>
          </a:p>
        </p:txBody>
      </p:sp>
    </p:spTree>
    <p:extLst>
      <p:ext uri="{BB962C8B-B14F-4D97-AF65-F5344CB8AC3E}">
        <p14:creationId xmlns:p14="http://schemas.microsoft.com/office/powerpoint/2010/main" val="176479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13</a:t>
            </a:fld>
            <a:endParaRPr lang="zh-CN" altLang="en-US"/>
          </a:p>
        </p:txBody>
      </p:sp>
    </p:spTree>
    <p:extLst>
      <p:ext uri="{BB962C8B-B14F-4D97-AF65-F5344CB8AC3E}">
        <p14:creationId xmlns:p14="http://schemas.microsoft.com/office/powerpoint/2010/main" val="3768833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14</a:t>
            </a:fld>
            <a:endParaRPr lang="zh-CN" altLang="en-US"/>
          </a:p>
        </p:txBody>
      </p:sp>
    </p:spTree>
    <p:extLst>
      <p:ext uri="{BB962C8B-B14F-4D97-AF65-F5344CB8AC3E}">
        <p14:creationId xmlns:p14="http://schemas.microsoft.com/office/powerpoint/2010/main" val="289227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15</a:t>
            </a:fld>
            <a:endParaRPr lang="zh-CN" altLang="en-US"/>
          </a:p>
        </p:txBody>
      </p:sp>
    </p:spTree>
    <p:extLst>
      <p:ext uri="{BB962C8B-B14F-4D97-AF65-F5344CB8AC3E}">
        <p14:creationId xmlns:p14="http://schemas.microsoft.com/office/powerpoint/2010/main" val="3266149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16</a:t>
            </a:fld>
            <a:endParaRPr lang="zh-CN" altLang="en-US"/>
          </a:p>
        </p:txBody>
      </p:sp>
    </p:spTree>
    <p:extLst>
      <p:ext uri="{BB962C8B-B14F-4D97-AF65-F5344CB8AC3E}">
        <p14:creationId xmlns:p14="http://schemas.microsoft.com/office/powerpoint/2010/main" val="2934724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17</a:t>
            </a:fld>
            <a:endParaRPr lang="zh-CN" altLang="en-US"/>
          </a:p>
        </p:txBody>
      </p:sp>
    </p:spTree>
    <p:extLst>
      <p:ext uri="{BB962C8B-B14F-4D97-AF65-F5344CB8AC3E}">
        <p14:creationId xmlns:p14="http://schemas.microsoft.com/office/powerpoint/2010/main" val="1901397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18</a:t>
            </a:fld>
            <a:endParaRPr lang="zh-CN" altLang="en-US"/>
          </a:p>
        </p:txBody>
      </p:sp>
    </p:spTree>
    <p:extLst>
      <p:ext uri="{BB962C8B-B14F-4D97-AF65-F5344CB8AC3E}">
        <p14:creationId xmlns:p14="http://schemas.microsoft.com/office/powerpoint/2010/main" val="234212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19</a:t>
            </a:fld>
            <a:endParaRPr lang="zh-CN" altLang="en-US"/>
          </a:p>
        </p:txBody>
      </p:sp>
    </p:spTree>
    <p:extLst>
      <p:ext uri="{BB962C8B-B14F-4D97-AF65-F5344CB8AC3E}">
        <p14:creationId xmlns:p14="http://schemas.microsoft.com/office/powerpoint/2010/main" val="308179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a:t>
            </a:fld>
            <a:endParaRPr lang="zh-CN" altLang="en-US"/>
          </a:p>
        </p:txBody>
      </p:sp>
    </p:spTree>
    <p:extLst>
      <p:ext uri="{BB962C8B-B14F-4D97-AF65-F5344CB8AC3E}">
        <p14:creationId xmlns:p14="http://schemas.microsoft.com/office/powerpoint/2010/main" val="3089216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20</a:t>
            </a:fld>
            <a:endParaRPr lang="zh-CN" altLang="en-US"/>
          </a:p>
        </p:txBody>
      </p:sp>
    </p:spTree>
    <p:extLst>
      <p:ext uri="{BB962C8B-B14F-4D97-AF65-F5344CB8AC3E}">
        <p14:creationId xmlns:p14="http://schemas.microsoft.com/office/powerpoint/2010/main" val="3639538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21</a:t>
            </a:fld>
            <a:endParaRPr lang="zh-CN" altLang="en-US"/>
          </a:p>
        </p:txBody>
      </p:sp>
    </p:spTree>
    <p:extLst>
      <p:ext uri="{BB962C8B-B14F-4D97-AF65-F5344CB8AC3E}">
        <p14:creationId xmlns:p14="http://schemas.microsoft.com/office/powerpoint/2010/main" val="2471594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22</a:t>
            </a:fld>
            <a:endParaRPr lang="zh-CN" altLang="en-US"/>
          </a:p>
        </p:txBody>
      </p:sp>
    </p:spTree>
    <p:extLst>
      <p:ext uri="{BB962C8B-B14F-4D97-AF65-F5344CB8AC3E}">
        <p14:creationId xmlns:p14="http://schemas.microsoft.com/office/powerpoint/2010/main" val="2583571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23</a:t>
            </a:fld>
            <a:endParaRPr lang="zh-CN" altLang="en-US"/>
          </a:p>
        </p:txBody>
      </p:sp>
    </p:spTree>
    <p:extLst>
      <p:ext uri="{BB962C8B-B14F-4D97-AF65-F5344CB8AC3E}">
        <p14:creationId xmlns:p14="http://schemas.microsoft.com/office/powerpoint/2010/main" val="2637958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24</a:t>
            </a:fld>
            <a:endParaRPr lang="zh-CN" altLang="en-US"/>
          </a:p>
        </p:txBody>
      </p:sp>
    </p:spTree>
    <p:extLst>
      <p:ext uri="{BB962C8B-B14F-4D97-AF65-F5344CB8AC3E}">
        <p14:creationId xmlns:p14="http://schemas.microsoft.com/office/powerpoint/2010/main" val="1208016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25</a:t>
            </a:fld>
            <a:endParaRPr lang="zh-CN" altLang="en-US"/>
          </a:p>
        </p:txBody>
      </p:sp>
    </p:spTree>
    <p:extLst>
      <p:ext uri="{BB962C8B-B14F-4D97-AF65-F5344CB8AC3E}">
        <p14:creationId xmlns:p14="http://schemas.microsoft.com/office/powerpoint/2010/main" val="1683457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26</a:t>
            </a:fld>
            <a:endParaRPr lang="zh-CN" altLang="en-US"/>
          </a:p>
        </p:txBody>
      </p:sp>
    </p:spTree>
    <p:extLst>
      <p:ext uri="{BB962C8B-B14F-4D97-AF65-F5344CB8AC3E}">
        <p14:creationId xmlns:p14="http://schemas.microsoft.com/office/powerpoint/2010/main" val="363002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27</a:t>
            </a:fld>
            <a:endParaRPr lang="zh-CN" altLang="en-US"/>
          </a:p>
        </p:txBody>
      </p:sp>
    </p:spTree>
    <p:extLst>
      <p:ext uri="{BB962C8B-B14F-4D97-AF65-F5344CB8AC3E}">
        <p14:creationId xmlns:p14="http://schemas.microsoft.com/office/powerpoint/2010/main" val="184999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28</a:t>
            </a:fld>
            <a:endParaRPr lang="zh-CN" altLang="en-US"/>
          </a:p>
        </p:txBody>
      </p:sp>
    </p:spTree>
    <p:extLst>
      <p:ext uri="{BB962C8B-B14F-4D97-AF65-F5344CB8AC3E}">
        <p14:creationId xmlns:p14="http://schemas.microsoft.com/office/powerpoint/2010/main" val="3640585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29</a:t>
            </a:fld>
            <a:endParaRPr lang="zh-CN" altLang="en-US"/>
          </a:p>
        </p:txBody>
      </p:sp>
    </p:spTree>
    <p:extLst>
      <p:ext uri="{BB962C8B-B14F-4D97-AF65-F5344CB8AC3E}">
        <p14:creationId xmlns:p14="http://schemas.microsoft.com/office/powerpoint/2010/main" val="136099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a:t>
            </a:fld>
            <a:endParaRPr lang="zh-CN" altLang="en-US"/>
          </a:p>
        </p:txBody>
      </p:sp>
    </p:spTree>
    <p:extLst>
      <p:ext uri="{BB962C8B-B14F-4D97-AF65-F5344CB8AC3E}">
        <p14:creationId xmlns:p14="http://schemas.microsoft.com/office/powerpoint/2010/main" val="2229168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30</a:t>
            </a:fld>
            <a:endParaRPr lang="zh-CN" altLang="en-US"/>
          </a:p>
        </p:txBody>
      </p:sp>
    </p:spTree>
    <p:extLst>
      <p:ext uri="{BB962C8B-B14F-4D97-AF65-F5344CB8AC3E}">
        <p14:creationId xmlns:p14="http://schemas.microsoft.com/office/powerpoint/2010/main" val="414822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31</a:t>
            </a:fld>
            <a:endParaRPr lang="zh-CN" altLang="en-US"/>
          </a:p>
        </p:txBody>
      </p:sp>
    </p:spTree>
    <p:extLst>
      <p:ext uri="{BB962C8B-B14F-4D97-AF65-F5344CB8AC3E}">
        <p14:creationId xmlns:p14="http://schemas.microsoft.com/office/powerpoint/2010/main" val="2521357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32</a:t>
            </a:fld>
            <a:endParaRPr lang="zh-CN" altLang="en-US"/>
          </a:p>
        </p:txBody>
      </p:sp>
    </p:spTree>
    <p:extLst>
      <p:ext uri="{BB962C8B-B14F-4D97-AF65-F5344CB8AC3E}">
        <p14:creationId xmlns:p14="http://schemas.microsoft.com/office/powerpoint/2010/main" val="10109747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33</a:t>
            </a:fld>
            <a:endParaRPr lang="zh-CN" altLang="en-US"/>
          </a:p>
        </p:txBody>
      </p:sp>
    </p:spTree>
    <p:extLst>
      <p:ext uri="{BB962C8B-B14F-4D97-AF65-F5344CB8AC3E}">
        <p14:creationId xmlns:p14="http://schemas.microsoft.com/office/powerpoint/2010/main" val="1089081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34</a:t>
            </a:fld>
            <a:endParaRPr lang="zh-CN" altLang="en-US"/>
          </a:p>
        </p:txBody>
      </p:sp>
    </p:spTree>
    <p:extLst>
      <p:ext uri="{BB962C8B-B14F-4D97-AF65-F5344CB8AC3E}">
        <p14:creationId xmlns:p14="http://schemas.microsoft.com/office/powerpoint/2010/main" val="2027655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35</a:t>
            </a:fld>
            <a:endParaRPr lang="zh-CN" altLang="en-US"/>
          </a:p>
        </p:txBody>
      </p:sp>
    </p:spTree>
    <p:extLst>
      <p:ext uri="{BB962C8B-B14F-4D97-AF65-F5344CB8AC3E}">
        <p14:creationId xmlns:p14="http://schemas.microsoft.com/office/powerpoint/2010/main" val="4118104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36</a:t>
            </a:fld>
            <a:endParaRPr lang="zh-CN" altLang="en-US"/>
          </a:p>
        </p:txBody>
      </p:sp>
    </p:spTree>
    <p:extLst>
      <p:ext uri="{BB962C8B-B14F-4D97-AF65-F5344CB8AC3E}">
        <p14:creationId xmlns:p14="http://schemas.microsoft.com/office/powerpoint/2010/main" val="1943804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37</a:t>
            </a:fld>
            <a:endParaRPr lang="zh-CN" altLang="en-US"/>
          </a:p>
        </p:txBody>
      </p:sp>
    </p:spTree>
    <p:extLst>
      <p:ext uri="{BB962C8B-B14F-4D97-AF65-F5344CB8AC3E}">
        <p14:creationId xmlns:p14="http://schemas.microsoft.com/office/powerpoint/2010/main" val="3857270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38</a:t>
            </a:fld>
            <a:endParaRPr lang="zh-CN" altLang="en-US"/>
          </a:p>
        </p:txBody>
      </p:sp>
    </p:spTree>
    <p:extLst>
      <p:ext uri="{BB962C8B-B14F-4D97-AF65-F5344CB8AC3E}">
        <p14:creationId xmlns:p14="http://schemas.microsoft.com/office/powerpoint/2010/main" val="3403047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39</a:t>
            </a:fld>
            <a:endParaRPr lang="zh-CN" altLang="en-US"/>
          </a:p>
        </p:txBody>
      </p:sp>
    </p:spTree>
    <p:extLst>
      <p:ext uri="{BB962C8B-B14F-4D97-AF65-F5344CB8AC3E}">
        <p14:creationId xmlns:p14="http://schemas.microsoft.com/office/powerpoint/2010/main" val="198990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4</a:t>
            </a:fld>
            <a:endParaRPr lang="zh-CN" altLang="en-US"/>
          </a:p>
        </p:txBody>
      </p:sp>
    </p:spTree>
    <p:extLst>
      <p:ext uri="{BB962C8B-B14F-4D97-AF65-F5344CB8AC3E}">
        <p14:creationId xmlns:p14="http://schemas.microsoft.com/office/powerpoint/2010/main" val="3089216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40</a:t>
            </a:fld>
            <a:endParaRPr lang="zh-CN" altLang="en-US"/>
          </a:p>
        </p:txBody>
      </p:sp>
    </p:spTree>
    <p:extLst>
      <p:ext uri="{BB962C8B-B14F-4D97-AF65-F5344CB8AC3E}">
        <p14:creationId xmlns:p14="http://schemas.microsoft.com/office/powerpoint/2010/main" val="3497006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5</a:t>
            </a:fld>
            <a:endParaRPr lang="zh-CN" altLang="en-US"/>
          </a:p>
        </p:txBody>
      </p:sp>
    </p:spTree>
    <p:extLst>
      <p:ext uri="{BB962C8B-B14F-4D97-AF65-F5344CB8AC3E}">
        <p14:creationId xmlns:p14="http://schemas.microsoft.com/office/powerpoint/2010/main" val="3250342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6</a:t>
            </a:fld>
            <a:endParaRPr lang="zh-CN" altLang="en-US"/>
          </a:p>
        </p:txBody>
      </p:sp>
    </p:spTree>
    <p:extLst>
      <p:ext uri="{BB962C8B-B14F-4D97-AF65-F5344CB8AC3E}">
        <p14:creationId xmlns:p14="http://schemas.microsoft.com/office/powerpoint/2010/main" val="4101624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7</a:t>
            </a:fld>
            <a:endParaRPr lang="zh-CN" altLang="en-US"/>
          </a:p>
        </p:txBody>
      </p:sp>
    </p:spTree>
    <p:extLst>
      <p:ext uri="{BB962C8B-B14F-4D97-AF65-F5344CB8AC3E}">
        <p14:creationId xmlns:p14="http://schemas.microsoft.com/office/powerpoint/2010/main" val="71688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8</a:t>
            </a:fld>
            <a:endParaRPr lang="zh-CN" altLang="en-US"/>
          </a:p>
        </p:txBody>
      </p:sp>
    </p:spTree>
    <p:extLst>
      <p:ext uri="{BB962C8B-B14F-4D97-AF65-F5344CB8AC3E}">
        <p14:creationId xmlns:p14="http://schemas.microsoft.com/office/powerpoint/2010/main" val="168948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C3F2291B-E40F-4853-9C88-311FB125059D}" type="slidenum">
              <a:rPr lang="zh-CN" altLang="en-US" smtClean="0"/>
              <a:t>9</a:t>
            </a:fld>
            <a:endParaRPr lang="zh-CN" altLang="en-US"/>
          </a:p>
        </p:txBody>
      </p:sp>
    </p:spTree>
    <p:extLst>
      <p:ext uri="{BB962C8B-B14F-4D97-AF65-F5344CB8AC3E}">
        <p14:creationId xmlns:p14="http://schemas.microsoft.com/office/powerpoint/2010/main" val="2985788789"/>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标题幻灯片">
    <p:spTree>
      <p:nvGrpSpPr>
        <p:cNvPr id="1" name=""/>
        <p:cNvGrpSpPr/>
        <p:nvPr/>
      </p:nvGrpSpPr>
      <p:grpSpPr>
        <a:xfrm>
          <a:off x="0" y="0"/>
          <a:ext cx="0" cy="0"/>
        </a:xfrm>
      </p:grpSpPr>
    </p:spTree>
    <p:extLst>
      <p:ext uri="{BB962C8B-B14F-4D97-AF65-F5344CB8AC3E}">
        <p14:creationId xmlns:p14="http://schemas.microsoft.com/office/powerpoint/2010/main" val="2481371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空白">
    <p:spTree>
      <p:nvGrpSpPr>
        <p:cNvPr id="1" name=""/>
        <p:cNvGrpSpPr/>
        <p:nvPr/>
      </p:nvGrpSpPr>
      <p:grpSpPr>
        <a:xfrm>
          <a:off x="0" y="0"/>
          <a:ext cx="0" cy="0"/>
        </a:xfrm>
      </p:grpSpPr>
    </p:spTree>
    <p:extLst>
      <p:ext uri="{BB962C8B-B14F-4D97-AF65-F5344CB8AC3E}">
        <p14:creationId xmlns:p14="http://schemas.microsoft.com/office/powerpoint/2010/main" val="3239181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_空白">
    <p:spTree>
      <p:nvGrpSpPr>
        <p:cNvPr id="1" name=""/>
        <p:cNvGrpSpPr/>
        <p:nvPr/>
      </p:nvGrpSpPr>
      <p:grpSpPr>
        <a:xfrm>
          <a:off x="0" y="0"/>
          <a:ext cx="0" cy="0"/>
        </a:xfrm>
      </p:grpSpPr>
      <p:pic>
        <p:nvPicPr>
          <p:cNvPr id="2" name="图片 1"/>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311247" y="-20537"/>
            <a:ext cx="8521503" cy="864096"/>
          </a:xfrm>
          <a:prstGeom prst="rect">
            <a:avLst/>
          </a:prstGeom>
        </p:spPr>
      </p:pic>
      <p:sp>
        <p:nvSpPr>
          <p:cNvPr id="5" name="标题 1"/>
          <p:cNvSpPr>
            <a:spLocks noGrp="1"/>
          </p:cNvSpPr>
          <p:nvPr>
            <p:ph type="title"/>
          </p:nvPr>
        </p:nvSpPr>
        <p:spPr>
          <a:xfrm>
            <a:off x="1838323" y="155038"/>
            <a:ext cx="5467350" cy="512945"/>
          </a:xfrm>
          <a:prstGeom prst="rect">
            <a:avLst/>
          </a:prstGeom>
        </p:spPr>
        <p:txBody>
          <a:bodyPr>
            <a:normAutofit/>
          </a:bodyPr>
          <a:lstStyle>
            <a:lvl1pPr algn="ctr">
              <a:defRPr sz="2700" b="0">
                <a:solidFill>
                  <a:schemeClr val="bg1"/>
                </a:solidFill>
                <a:effectLst/>
                <a:latin typeface="方正准圆_GBK" panose="03000509000000000000" pitchFamily="65" charset="-122"/>
                <a:ea typeface="方正准圆_GBK" panose="03000509000000000000" pitchFamily="65" charset="-122"/>
              </a:defRPr>
            </a:lvl1pPr>
          </a:lstStyle>
          <a:p>
            <a:r>
              <a:rPr lang="zh-CN" altLang="en-US"/>
              <a:t>单击此处编辑母版标题样式</a:t>
            </a:r>
          </a:p>
        </p:txBody>
      </p:sp>
    </p:spTree>
    <p:extLst>
      <p:ext uri="{BB962C8B-B14F-4D97-AF65-F5344CB8AC3E}">
        <p14:creationId xmlns:p14="http://schemas.microsoft.com/office/powerpoint/2010/main" val="1998085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decel="100000" fill="hold" grpId="0" nodeType="withEffec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image" Target="../media/image2.png" /><Relationship Id="rId5"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Pr>
        <a:blipFill dpi="0" rotWithShape="1">
          <a:blip r:embed="rId4">
            <a:lum/>
          </a:blip>
          <a:stretch>
            <a:fillRect/>
          </a:stretch>
        </a:blipFill>
        <a:effectLst/>
      </p:bgPr>
    </p:bg>
    <p:spTree>
      <p:nvGrpSpPr>
        <p:cNvPr id="1" name=""/>
        <p:cNvGrpSpPr/>
        <p:nvPr/>
      </p:nvGrpSpPr>
      <p:grpSpPr>
        <a:xfrm>
          <a:off x="0" y="0"/>
          <a:ext cx="0" cy="0"/>
        </a:xfrm>
      </p:grpSpPr>
    </p:spTree>
    <p:extLst>
      <p:ext uri="{BB962C8B-B14F-4D97-AF65-F5344CB8AC3E}">
        <p14:creationId xmlns:p14="http://schemas.microsoft.com/office/powerpoint/2010/main" val="1924383246"/>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3.png" /><Relationship Id="rId4" Type="http://schemas.openxmlformats.org/officeDocument/2006/relationships/image" Target="../media/image4.png" /><Relationship Id="rId5" Type="http://schemas.openxmlformats.org/officeDocument/2006/relationships/audio" Target="../media/media1.mp3" /><Relationship Id="rId6" Type="http://schemas.microsoft.com/office/2007/relationships/media" Target="../media/media1.mp3" TargetMode="Interna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0.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1.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5.png" /><Relationship Id="rId4" Type="http://schemas.openxmlformats.org/officeDocument/2006/relationships/image" Target="../media/image6.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3.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4.xml" /><Relationship Id="rId3" Type="http://schemas.openxmlformats.org/officeDocument/2006/relationships/chart" Target="../charts/chart1.xml" /><Relationship Id="rId4" Type="http://schemas.openxmlformats.org/officeDocument/2006/relationships/chart" Target="../charts/chart2.xml" /><Relationship Id="rId5" Type="http://schemas.openxmlformats.org/officeDocument/2006/relationships/chart" Target="../charts/chart3.xml" /><Relationship Id="rId6" Type="http://schemas.openxmlformats.org/officeDocument/2006/relationships/chart" Target="../charts/chart4.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5.xml" /><Relationship Id="rId3" Type="http://schemas.openxmlformats.org/officeDocument/2006/relationships/chart" Target="../charts/chart5.xml" /><Relationship Id="rId4" Type="http://schemas.openxmlformats.org/officeDocument/2006/relationships/chart" Target="../charts/chart6.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6.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7.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8.xml" /><Relationship Id="rId3" Type="http://schemas.openxmlformats.org/officeDocument/2006/relationships/image" Target="../media/image14.png" /><Relationship Id="rId4" Type="http://schemas.openxmlformats.org/officeDocument/2006/relationships/tags" Target="../tags/tag1.xml" /><Relationship Id="rId5" Type="http://schemas.openxmlformats.org/officeDocument/2006/relationships/tags" Target="../tags/tag2.xml" /><Relationship Id="rId6" Type="http://schemas.openxmlformats.org/officeDocument/2006/relationships/tags" Target="../tags/tag3.xml" /><Relationship Id="rId7" Type="http://schemas.openxmlformats.org/officeDocument/2006/relationships/tags" Target="../tags/tag4.xml" /><Relationship Id="rId8" Type="http://schemas.openxmlformats.org/officeDocument/2006/relationships/tags" Target="../tags/tag5.xml" /><Relationship Id="rId9" Type="http://schemas.openxmlformats.org/officeDocument/2006/relationships/tags" Target="../tags/tag6.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5.png" /><Relationship Id="rId4" Type="http://schemas.openxmlformats.org/officeDocument/2006/relationships/image" Target="../media/image6.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5.png" /><Relationship Id="rId4" Type="http://schemas.openxmlformats.org/officeDocument/2006/relationships/image" Target="../media/image6.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0.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1.xml" /><Relationship Id="rId3" Type="http://schemas.openxmlformats.org/officeDocument/2006/relationships/image" Target="../media/image15.jpeg" /><Relationship Id="rId4" Type="http://schemas.microsoft.com/office/2007/relationships/hdphoto" Target="../media/hdphoto2.wdp" /><Relationship Id="rId5" Type="http://schemas.openxmlformats.org/officeDocument/2006/relationships/image" Target="../media/image16.jpeg" /><Relationship Id="rId6" Type="http://schemas.microsoft.com/office/2007/relationships/hdphoto" Target="../media/hdphoto3.wdp" /><Relationship Id="rId7" Type="http://schemas.openxmlformats.org/officeDocument/2006/relationships/image" Target="../media/image17.jpeg" /><Relationship Id="rId8" Type="http://schemas.microsoft.com/office/2007/relationships/hdphoto" Target="../media/hdphoto4.wdp"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3.xml" /><Relationship Id="rId10" Type="http://schemas.openxmlformats.org/officeDocument/2006/relationships/image" Target="../media/image22.jpeg" /><Relationship Id="rId11" Type="http://schemas.openxmlformats.org/officeDocument/2006/relationships/image" Target="../media/image23.jpeg" /><Relationship Id="rId2" Type="http://schemas.openxmlformats.org/officeDocument/2006/relationships/notesSlide" Target="../notesSlides/notesSlide22.xml" /><Relationship Id="rId3" Type="http://schemas.openxmlformats.org/officeDocument/2006/relationships/image" Target="../media/image18.jpeg" /><Relationship Id="rId4" Type="http://schemas.microsoft.com/office/2007/relationships/hdphoto" Target="../media/hdphoto5.wdp" /><Relationship Id="rId5" Type="http://schemas.openxmlformats.org/officeDocument/2006/relationships/image" Target="../media/image19.jpeg" /><Relationship Id="rId6" Type="http://schemas.microsoft.com/office/2007/relationships/hdphoto" Target="../media/hdphoto6.wdp" /><Relationship Id="rId7" Type="http://schemas.openxmlformats.org/officeDocument/2006/relationships/image" Target="../media/image20.jpeg" /><Relationship Id="rId8" Type="http://schemas.microsoft.com/office/2007/relationships/hdphoto" Target="../media/hdphoto7.wdp" /><Relationship Id="rId9" Type="http://schemas.openxmlformats.org/officeDocument/2006/relationships/image" Target="../media/image21.jpe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3.xml" /><Relationship Id="rId3" Type="http://schemas.openxmlformats.org/officeDocument/2006/relationships/image" Target="../media/image24.png" /><Relationship Id="rId4" Type="http://schemas.openxmlformats.org/officeDocument/2006/relationships/image" Target="../media/image25.jpeg" /><Relationship Id="rId5" Type="http://schemas.microsoft.com/office/2007/relationships/hdphoto" Target="../media/hdphoto8.wdp" /><Relationship Id="rId6" Type="http://schemas.openxmlformats.org/officeDocument/2006/relationships/image" Target="../media/image26.jpeg" /><Relationship Id="rId7" Type="http://schemas.microsoft.com/office/2007/relationships/hdphoto" Target="../media/hdphoto9.wdp" /><Relationship Id="rId8" Type="http://schemas.openxmlformats.org/officeDocument/2006/relationships/image" Target="../media/image27.jpeg" /><Relationship Id="rId9" Type="http://schemas.microsoft.com/office/2007/relationships/hdphoto" Target="../media/hdphoto10.wdp"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4.xml" /><Relationship Id="rId3" Type="http://schemas.openxmlformats.org/officeDocument/2006/relationships/image" Target="../media/image28.jpeg" /><Relationship Id="rId4" Type="http://schemas.microsoft.com/office/2007/relationships/hdphoto" Target="../media/hdphoto11.wdp" /><Relationship Id="rId5" Type="http://schemas.openxmlformats.org/officeDocument/2006/relationships/image" Target="../media/image29.jpeg" /><Relationship Id="rId6" Type="http://schemas.microsoft.com/office/2007/relationships/hdphoto" Target="../media/hdphoto12.wdp" /><Relationship Id="rId7" Type="http://schemas.openxmlformats.org/officeDocument/2006/relationships/image" Target="../media/image30.png" /><Relationship Id="rId8" Type="http://schemas.microsoft.com/office/2007/relationships/hdphoto" Target="../media/hdphoto13.wdp"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5.xml" /><Relationship Id="rId3" Type="http://schemas.openxmlformats.org/officeDocument/2006/relationships/image" Target="../media/image31.jpe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5.png" /><Relationship Id="rId4" Type="http://schemas.openxmlformats.org/officeDocument/2006/relationships/image" Target="../media/image6.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7.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8.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9.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7.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0.xml" /><Relationship Id="rId3" Type="http://schemas.openxmlformats.org/officeDocument/2006/relationships/tags" Target="../tags/tag7.xml" /><Relationship Id="rId4" Type="http://schemas.openxmlformats.org/officeDocument/2006/relationships/tags" Target="../tags/tag8.xml" /><Relationship Id="rId5" Type="http://schemas.openxmlformats.org/officeDocument/2006/relationships/tags" Target="../tags/tag9.xml" /><Relationship Id="rId6" Type="http://schemas.openxmlformats.org/officeDocument/2006/relationships/tags" Target="../tags/tag10.xml" /><Relationship Id="rId7" Type="http://schemas.openxmlformats.org/officeDocument/2006/relationships/tags" Target="../tags/tag11.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1.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2.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 Id="rId3" Type="http://schemas.openxmlformats.org/officeDocument/2006/relationships/image" Target="../media/image5.png" /><Relationship Id="rId4" Type="http://schemas.openxmlformats.org/officeDocument/2006/relationships/image" Target="../media/image6.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4.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5.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6.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7.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8.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9.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5.png" /><Relationship Id="rId4" Type="http://schemas.openxmlformats.org/officeDocument/2006/relationships/image" Target="../media/image6.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 Id="rId3" Type="http://schemas.openxmlformats.org/officeDocument/2006/relationships/image" Target="../media/image3.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5.xml" /><Relationship Id="rId3" Type="http://schemas.openxmlformats.org/officeDocument/2006/relationships/image" Target="../media/image8.png" /><Relationship Id="rId4" Type="http://schemas.openxmlformats.org/officeDocument/2006/relationships/image" Target="../media/image9.jpeg" /><Relationship Id="rId5" Type="http://schemas.microsoft.com/office/2007/relationships/hdphoto" Target="../media/hdphoto1.wdp"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6.xml" /><Relationship Id="rId3" Type="http://schemas.openxmlformats.org/officeDocument/2006/relationships/image" Target="../media/image10.jpeg" /><Relationship Id="rId4" Type="http://schemas.openxmlformats.org/officeDocument/2006/relationships/image" Target="../media/image11.jpeg" /><Relationship Id="rId5" Type="http://schemas.openxmlformats.org/officeDocument/2006/relationships/image" Target="../media/image12.jpeg" /><Relationship Id="rId6" Type="http://schemas.openxmlformats.org/officeDocument/2006/relationships/image" Target="../media/image13.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7.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8.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51" y="267652"/>
            <a:ext cx="7040298" cy="4608195"/>
          </a:xfrm>
          <a:prstGeom prst="rect">
            <a:avLst/>
          </a:prstGeom>
        </p:spPr>
      </p:pic>
      <p:sp>
        <p:nvSpPr>
          <p:cNvPr id="4" name="TextBox 3"/>
          <p:cNvSpPr txBox="1"/>
          <p:nvPr/>
        </p:nvSpPr>
        <p:spPr>
          <a:xfrm>
            <a:off x="3275856" y="1730881"/>
            <a:ext cx="4104456" cy="707886"/>
          </a:xfrm>
          <a:prstGeom prst="rect">
            <a:avLst/>
          </a:prstGeom>
          <a:noFill/>
        </p:spPr>
        <p:txBody>
          <a:bodyPr wrap="square" rtlCol="0">
            <a:spAutoFit/>
          </a:bodyPr>
          <a:lstStyle/>
          <a:p>
            <a:pPr algn="ctr"/>
            <a:r>
              <a:rPr lang="zh-CN" altLang="en-US" sz="4000">
                <a:solidFill>
                  <a:schemeClr val="bg1"/>
                </a:solidFill>
                <a:ea typeface="微软雅黑" pitchFamily="34" charset="-122"/>
              </a:rPr>
              <a:t>工作总结</a:t>
            </a:r>
            <a:r>
              <a:rPr lang="en-US" altLang="zh-CN" sz="4000">
                <a:solidFill>
                  <a:schemeClr val="bg1"/>
                </a:solidFill>
                <a:ea typeface="微软雅黑" pitchFamily="34" charset="-122"/>
              </a:rPr>
              <a:t>PPT</a:t>
            </a:r>
            <a:r>
              <a:rPr lang="zh-CN" altLang="en-US" sz="4000">
                <a:solidFill>
                  <a:schemeClr val="bg1"/>
                </a:solidFill>
                <a:ea typeface="微软雅黑" pitchFamily="34" charset="-122"/>
              </a:rPr>
              <a:t>模板</a:t>
            </a:r>
          </a:p>
        </p:txBody>
      </p:sp>
      <p:sp>
        <p:nvSpPr>
          <p:cNvPr id="5" name="TextBox 4"/>
          <p:cNvSpPr txBox="1"/>
          <p:nvPr/>
        </p:nvSpPr>
        <p:spPr>
          <a:xfrm>
            <a:off x="3298876" y="2438767"/>
            <a:ext cx="3744416" cy="400110"/>
          </a:xfrm>
          <a:prstGeom prst="rect">
            <a:avLst/>
          </a:prstGeom>
          <a:noFill/>
        </p:spPr>
        <p:txBody>
          <a:bodyPr wrap="square" rtlCol="0">
            <a:spAutoFit/>
          </a:bodyPr>
          <a:lstStyle/>
          <a:p>
            <a:r>
              <a:rPr lang="en-US" altLang="zh-CN" sz="2000">
                <a:solidFill>
                  <a:schemeClr val="bg1"/>
                </a:solidFill>
                <a:latin typeface="微软雅黑" pitchFamily="34" charset="-122"/>
                <a:ea typeface="微软雅黑" pitchFamily="34" charset="-122"/>
                <a:cs typeface="Arial Unicode MS" panose="020b0604020202020204" pitchFamily="34" charset="-122"/>
              </a:rPr>
              <a:t>BUSINESS REPORT</a:t>
            </a:r>
            <a:endParaRPr lang="zh-CN" altLang="en-US" sz="2000">
              <a:solidFill>
                <a:schemeClr val="bg1"/>
              </a:solidFill>
              <a:latin typeface="微软雅黑" pitchFamily="34" charset="-122"/>
              <a:ea typeface="微软雅黑" pitchFamily="34" charset="-122"/>
              <a:cs typeface="Arial Unicode MS" panose="020b0604020202020204" pitchFamily="34" charset="-122"/>
            </a:endParaRPr>
          </a:p>
        </p:txBody>
      </p:sp>
      <p:cxnSp>
        <p:nvCxnSpPr>
          <p:cNvPr id="7" name="直接箭头连接符 6"/>
          <p:cNvCxnSpPr/>
          <p:nvPr/>
        </p:nvCxnSpPr>
        <p:spPr>
          <a:xfrm>
            <a:off x="3419872" y="2838877"/>
            <a:ext cx="3744416"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47864" y="2894042"/>
            <a:ext cx="3456384" cy="276999"/>
          </a:xfrm>
          <a:prstGeom prst="rect">
            <a:avLst/>
          </a:prstGeom>
          <a:noFill/>
        </p:spPr>
        <p:txBody>
          <a:bodyPr wrap="square" rtlCol="0">
            <a:spAutoFit/>
          </a:bodyPr>
          <a:lstStyle/>
          <a:p>
            <a:r>
              <a:rPr lang="zh-CN" altLang="en-US" sz="1200">
                <a:solidFill>
                  <a:schemeClr val="bg1"/>
                </a:solidFill>
                <a:ea typeface="微软雅黑" pitchFamily="34" charset="-122"/>
              </a:rPr>
              <a:t>工作总结 </a:t>
            </a:r>
            <a:r>
              <a:rPr lang="en-US" altLang="zh-CN" sz="1200">
                <a:solidFill>
                  <a:schemeClr val="bg1"/>
                </a:solidFill>
                <a:ea typeface="微软雅黑" pitchFamily="34" charset="-122"/>
              </a:rPr>
              <a:t>| </a:t>
            </a:r>
            <a:r>
              <a:rPr lang="zh-CN" altLang="en-US" sz="1200">
                <a:solidFill>
                  <a:schemeClr val="bg1"/>
                </a:solidFill>
                <a:ea typeface="微软雅黑" pitchFamily="34" charset="-122"/>
              </a:rPr>
              <a:t>工作计划 </a:t>
            </a:r>
            <a:r>
              <a:rPr lang="en-US" altLang="zh-CN" sz="1200">
                <a:solidFill>
                  <a:schemeClr val="bg1"/>
                </a:solidFill>
                <a:ea typeface="微软雅黑" pitchFamily="34" charset="-122"/>
              </a:rPr>
              <a:t>| </a:t>
            </a:r>
            <a:r>
              <a:rPr lang="zh-CN" altLang="en-US" sz="1200">
                <a:solidFill>
                  <a:schemeClr val="bg1"/>
                </a:solidFill>
                <a:ea typeface="微软雅黑" pitchFamily="34" charset="-122"/>
              </a:rPr>
              <a:t>述职报告 </a:t>
            </a:r>
            <a:r>
              <a:rPr lang="en-US" altLang="zh-CN" sz="1200">
                <a:solidFill>
                  <a:schemeClr val="bg1"/>
                </a:solidFill>
                <a:ea typeface="微软雅黑" pitchFamily="34" charset="-122"/>
              </a:rPr>
              <a:t>| </a:t>
            </a:r>
            <a:r>
              <a:rPr lang="zh-CN" altLang="en-US" sz="1200">
                <a:solidFill>
                  <a:schemeClr val="bg1"/>
                </a:solidFill>
                <a:ea typeface="微软雅黑" pitchFamily="34" charset="-122"/>
              </a:rPr>
              <a:t>商务计划</a:t>
            </a:r>
          </a:p>
        </p:txBody>
      </p:sp>
      <p:pic>
        <p:nvPicPr>
          <p:cNvPr id="6" name="背景三 一首节奏轻快的纯音乐.mp3">
            <a:hlinkClick action="ppaction://media"/>
          </p:cNvPr>
          <p:cNvPicPr>
            <a:picLocks noChangeAspect="1"/>
          </p:cNvPicPr>
          <p:nvPr>
            <a:audioFile r:link="rId5"/>
            <p:extLst>
              <p:ext uri="{DAA4B4D4-6D71-4841-9C94-3DE7FCFB9230}">
                <p14:media xmlns:p14="http://schemas.microsoft.com/office/powerpoint/2010/main" r:embed="rId6"/>
              </p:ext>
            </p:extLst>
          </p:nvPr>
        </p:nvPicPr>
        <p:blipFill>
          <a:blip r:embed="rId4"/>
          <a:stretch>
            <a:fillRect/>
          </a:stretch>
        </p:blipFill>
        <p:spPr>
          <a:xfrm>
            <a:off x="22857" y="-502874"/>
            <a:ext cx="457200" cy="457200"/>
          </a:xfrm>
          <a:prstGeom prst="rect">
            <a:avLst/>
          </a:prstGeom>
        </p:spPr>
      </p:pic>
      <p:sp>
        <p:nvSpPr>
          <p:cNvPr id="3" name="文本框 2"/>
          <p:cNvSpPr txBox="1"/>
          <p:nvPr/>
        </p:nvSpPr>
        <p:spPr>
          <a:xfrm>
            <a:off x="3347864" y="3291830"/>
            <a:ext cx="2422087" cy="274594"/>
          </a:xfrm>
          <a:prstGeom prst="rect">
            <a:avLst/>
          </a:prstGeom>
          <a:noFill/>
        </p:spPr>
        <p:txBody>
          <a:bodyPr wrap="none" rtlCol="0">
            <a:spAutoFit/>
          </a:bodyPr>
          <a:lstStyle/>
          <a:p>
            <a:r>
              <a:rPr lang="zh-CN" altLang="en-US" sz="1200">
                <a:solidFill>
                  <a:schemeClr val="bg1"/>
                </a:solidFill>
                <a:ea typeface="微软雅黑" pitchFamily="34" charset="-122"/>
              </a:rPr>
              <a:t>汇报人：</a:t>
            </a:r>
            <a:r>
              <a:rPr lang="en-US" altLang="zh-CN" sz="1200">
                <a:solidFill>
                  <a:schemeClr val="bg1"/>
                </a:solidFill>
                <a:ea typeface="微软雅黑" pitchFamily="34" charset="-122"/>
              </a:rPr>
              <a:t>515ppt</a:t>
            </a:r>
            <a:r>
              <a:rPr lang="zh-CN" altLang="en-US" sz="1200">
                <a:solidFill>
                  <a:schemeClr val="bg1"/>
                </a:solidFill>
                <a:ea typeface="微软雅黑" pitchFamily="34" charset="-122"/>
              </a:rPr>
              <a:t>   时间：</a:t>
            </a:r>
            <a:r>
              <a:rPr lang="en-US" altLang="zh-CN" sz="1200">
                <a:solidFill>
                  <a:schemeClr val="bg1"/>
                </a:solidFill>
                <a:ea typeface="微软雅黑" pitchFamily="34" charset="-122"/>
              </a:rPr>
              <a:t>XX</a:t>
            </a:r>
            <a:r>
              <a:rPr lang="zh-CN" altLang="en-US" sz="1200">
                <a:solidFill>
                  <a:schemeClr val="bg1"/>
                </a:solidFill>
                <a:ea typeface="微软雅黑" pitchFamily="34" charset="-122"/>
              </a:rPr>
              <a:t>年</a:t>
            </a:r>
            <a:r>
              <a:rPr lang="en-US" altLang="zh-CN" sz="1200">
                <a:solidFill>
                  <a:schemeClr val="bg1"/>
                </a:solidFill>
                <a:ea typeface="微软雅黑" pitchFamily="34" charset="-122"/>
              </a:rPr>
              <a:t>XX</a:t>
            </a:r>
            <a:r>
              <a:rPr lang="zh-CN" altLang="en-US" sz="1200">
                <a:solidFill>
                  <a:schemeClr val="bg1"/>
                </a:solidFill>
                <a:ea typeface="微软雅黑" pitchFamily="34" charset="-122"/>
              </a:rPr>
              <a:t>月</a:t>
            </a:r>
          </a:p>
        </p:txBody>
      </p:sp>
    </p:spTree>
    <p:extLst>
      <p:ext uri="{BB962C8B-B14F-4D97-AF65-F5344CB8AC3E}">
        <p14:creationId xmlns:p14="http://schemas.microsoft.com/office/powerpoint/2010/main" val="250292630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par>
                                <p:cTn id="8" presetID="25" presetClass="entr" presetSubtype="0" fill="hold" nodeType="withEffect">
                                  <p:childTnLst>
                                    <p:set>
                                      <p:cBhvr>
                                        <p:cTn id="9" dur="1" fill="hold">
                                          <p:stCondLst>
                                            <p:cond delay="0"/>
                                          </p:stCondLst>
                                        </p:cTn>
                                        <p:tgtEl>
                                          <p:spTgt spid="2"/>
                                        </p:tgtEl>
                                        <p:attrNameLst>
                                          <p:attrName>style.visibility</p:attrName>
                                        </p:attrNameLst>
                                      </p:cBhvr>
                                      <p:to>
                                        <p:strVal val="visible"/>
                                      </p:to>
                                    </p:set>
                                    <p:anim calcmode="lin" valueType="num">
                                      <p:cBhvr>
                                        <p:cTn id="10"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1"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 calcmode="lin" valueType="num">
                                      <p:cBhvr>
                                        <p:cTn id="14"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5"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6"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7" dur="1000" decel="50000">
                                          <p:stCondLst>
                                            <p:cond delay="0"/>
                                          </p:stCondLst>
                                        </p:cTn>
                                        <p:tgtEl>
                                          <p:spTgt spid="2"/>
                                        </p:tgtEl>
                                      </p:cBhvr>
                                    </p:animEffect>
                                  </p:childTnLst>
                                </p:cTn>
                              </p:par>
                            </p:childTnLst>
                          </p:cTn>
                        </p:par>
                        <p:par>
                          <p:cTn id="18" fill="hold" nodeType="withGroup">
                            <p:stCondLst>
                              <p:cond delay="1000"/>
                            </p:stCondLst>
                            <p:childTnLst>
                              <p:par>
                                <p:cTn id="19" presetID="41" presetClass="entr" presetSubtype="0" fill="hold" grpId="0" nodeType="afterEffec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4"/>
                                        </p:tgtEl>
                                        <p:attrNameLst>
                                          <p:attrName>ppt_y</p:attrName>
                                        </p:attrNameLst>
                                      </p:cBhvr>
                                      <p:tavLst>
                                        <p:tav tm="0">
                                          <p:val>
                                            <p:strVal val="#ppt_y"/>
                                          </p:val>
                                        </p:tav>
                                        <p:tav tm="100000">
                                          <p:val>
                                            <p:strVal val="#ppt_y"/>
                                          </p:val>
                                        </p:tav>
                                      </p:tavLst>
                                    </p:anim>
                                    <p:anim calcmode="lin" valueType="num">
                                      <p:cBhvr>
                                        <p:cTn id="2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4"/>
                                        </p:tgtEl>
                                      </p:cBhvr>
                                    </p:animEffect>
                                  </p:childTnLst>
                                </p:cTn>
                              </p:par>
                            </p:childTnLst>
                          </p:cTn>
                        </p:par>
                        <p:par>
                          <p:cTn id="26" fill="hold" nodeType="withGroup">
                            <p:stCondLst>
                              <p:cond delay="1900"/>
                            </p:stCondLst>
                            <p:childTnLst>
                              <p:par>
                                <p:cTn id="27" presetID="2" presetClass="entr" presetSubtype="2" fill="hold" grpId="1" nodeType="afterEffect">
                                  <p:iterate type="lt">
                                    <p:tmPct val="10000"/>
                                  </p:iterate>
                                  <p:childTnLst>
                                    <p:set>
                                      <p:cBhvr>
                                        <p:cTn id="28" dur="1" fill="hold">
                                          <p:stCondLst>
                                            <p:cond delay="0"/>
                                          </p:stCondLst>
                                        </p:cTn>
                                        <p:tgtEl>
                                          <p:spTgt spid="5"/>
                                        </p:tgtEl>
                                        <p:attrNameLst>
                                          <p:attrName>style.visibility</p:attrName>
                                        </p:attrNameLst>
                                      </p:cBhvr>
                                      <p:to>
                                        <p:strVal val="visible"/>
                                      </p:to>
                                    </p:set>
                                    <p:anim calcmode="lin" valueType="num">
                                      <p:cBhvr additive="base">
                                        <p:cTn id="29" dur="1000" fill="hold"/>
                                        <p:tgtEl>
                                          <p:spTgt spid="5"/>
                                        </p:tgtEl>
                                        <p:attrNameLst>
                                          <p:attrName>ppt_x</p:attrName>
                                        </p:attrNameLst>
                                      </p:cBhvr>
                                      <p:tavLst>
                                        <p:tav tm="0">
                                          <p:val>
                                            <p:strVal val="1+#ppt_w/2"/>
                                          </p:val>
                                        </p:tav>
                                        <p:tav tm="100000">
                                          <p:val>
                                            <p:strVal val="#ppt_x"/>
                                          </p:val>
                                        </p:tav>
                                      </p:tavLst>
                                    </p:anim>
                                    <p:anim calcmode="lin" valueType="num">
                                      <p:cBhvr additive="base">
                                        <p:cTn id="30" dur="1000" fill="hold"/>
                                        <p:tgtEl>
                                          <p:spTgt spid="5"/>
                                        </p:tgtEl>
                                        <p:attrNameLst>
                                          <p:attrName>ppt_y</p:attrName>
                                        </p:attrNameLst>
                                      </p:cBhvr>
                                      <p:tavLst>
                                        <p:tav tm="0">
                                          <p:val>
                                            <p:strVal val="#ppt_y"/>
                                          </p:val>
                                        </p:tav>
                                        <p:tav tm="100000">
                                          <p:val>
                                            <p:strVal val="#ppt_y"/>
                                          </p:val>
                                        </p:tav>
                                      </p:tavLst>
                                    </p:anim>
                                  </p:childTnLst>
                                </p:cTn>
                              </p:par>
                            </p:childTnLst>
                          </p:cTn>
                        </p:par>
                        <p:par>
                          <p:cTn id="31" fill="hold" nodeType="withGroup">
                            <p:stCondLst>
                              <p:cond delay="4200"/>
                            </p:stCondLst>
                            <p:childTnLst>
                              <p:par>
                                <p:cTn id="32" presetID="22" presetClass="entr" presetSubtype="8" fill="hold" nodeType="afterEffec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par>
                          <p:cTn id="35" fill="hold" nodeType="withGroup">
                            <p:stCondLst>
                              <p:cond delay="4700"/>
                            </p:stCondLst>
                            <p:childTnLst>
                              <p:par>
                                <p:cTn id="36" presetID="42" presetClass="entr" presetSubtype="0" fill="hold" grpId="2" nodeType="afterEffec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par>
                          <p:cTn id="41" fill="hold" nodeType="withGroup">
                            <p:stCondLst>
                              <p:cond delay="5700"/>
                            </p:stCondLst>
                            <p:childTnLst>
                              <p:par>
                                <p:cTn id="42" presetID="10" presetClass="entr" presetSubtype="0" fill="hold" nodeType="afterEffect">
                                  <p:childTnLst>
                                    <p:set>
                                      <p:cBhvr>
                                        <p:cTn id="43" dur="1" fill="hold">
                                          <p:stCondLst>
                                            <p:cond delay="0"/>
                                          </p:stCondLst>
                                        </p:cTn>
                                        <p:tgtEl>
                                          <p:spTgt spid="3">
                                            <p:txEl>
                                              <p:pRg st="0" end="0"/>
                                            </p:txEl>
                                          </p:spTgt>
                                        </p:tgtEl>
                                        <p:attrNameLst>
                                          <p:attrName>style.visibility</p:attrName>
                                        </p:attrNameLst>
                                      </p:cBhvr>
                                      <p:to>
                                        <p:strVal val="visible"/>
                                      </p:to>
                                    </p:set>
                                    <p:animEffect transition="in" filter="fade">
                                      <p:cBhvr>
                                        <p:cTn id="4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Prev" delay="0">
                      <p:tgtEl>
                        <p:sldTgt/>
                      </p:tgtEl>
                    </p:cond>
                    <p:cond evt="onStopAudio">
                      <p:tgtEl>
                        <p:sldTgt/>
                      </p:tgtEl>
                    </p:cond>
                  </p:endCondLst>
                </p:cTn>
                <p:tgtEl>
                  <p:spTgt spid="6"/>
                </p:tgtEl>
              </p:cMediaNode>
            </p:audio>
          </p:childTnLst>
        </p:cTn>
      </p:par>
    </p:tnLst>
    <p:bldLst>
      <p:bldP spid="4" grpId="0"/>
      <p:bldP spid="5" grpId="1"/>
      <p:bldP spid="8" grpId="2"/>
    </p:bldLst>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cxnSp>
        <p:nvCxnSpPr>
          <p:cNvPr id="3" name="肘形连接符 2"/>
          <p:cNvCxnSpPr/>
          <p:nvPr/>
        </p:nvCxnSpPr>
        <p:spPr>
          <a:xfrm flipV="1">
            <a:off x="2790266" y="1853318"/>
            <a:ext cx="2181518" cy="567908"/>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肘形连接符 3"/>
          <p:cNvCxnSpPr/>
          <p:nvPr/>
        </p:nvCxnSpPr>
        <p:spPr>
          <a:xfrm>
            <a:off x="2790266" y="2660850"/>
            <a:ext cx="2321653" cy="609269"/>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4971784" y="1602577"/>
            <a:ext cx="410094" cy="41020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itchFamily="34" charset="-122"/>
              <a:ea typeface="微软雅黑" pitchFamily="34" charset="-122"/>
            </a:endParaRPr>
          </a:p>
        </p:txBody>
      </p:sp>
      <p:sp>
        <p:nvSpPr>
          <p:cNvPr id="6" name="标题 4"/>
          <p:cNvSpPr txBox="1"/>
          <p:nvPr/>
        </p:nvSpPr>
        <p:spPr>
          <a:xfrm>
            <a:off x="4993625" y="1673507"/>
            <a:ext cx="388253"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300" b="1">
                <a:solidFill>
                  <a:schemeClr val="bg1"/>
                </a:solidFill>
                <a:latin typeface="微软雅黑" pitchFamily="34" charset="-122"/>
                <a:ea typeface="微软雅黑" pitchFamily="34" charset="-122"/>
              </a:rPr>
              <a:t>01</a:t>
            </a:r>
          </a:p>
        </p:txBody>
      </p:sp>
      <p:cxnSp>
        <p:nvCxnSpPr>
          <p:cNvPr id="7" name="肘形连接符 6"/>
          <p:cNvCxnSpPr/>
          <p:nvPr/>
        </p:nvCxnSpPr>
        <p:spPr>
          <a:xfrm flipV="1">
            <a:off x="3254353" y="2594168"/>
            <a:ext cx="2257351" cy="583142"/>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a:off x="3222201" y="3401731"/>
            <a:ext cx="2321653" cy="609269"/>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511704" y="2358661"/>
            <a:ext cx="410094" cy="41020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itchFamily="34" charset="-122"/>
              <a:ea typeface="微软雅黑" pitchFamily="34" charset="-122"/>
            </a:endParaRPr>
          </a:p>
        </p:txBody>
      </p:sp>
      <p:sp>
        <p:nvSpPr>
          <p:cNvPr id="10" name="标题 4"/>
          <p:cNvSpPr txBox="1"/>
          <p:nvPr/>
        </p:nvSpPr>
        <p:spPr>
          <a:xfrm>
            <a:off x="5533545" y="2429591"/>
            <a:ext cx="388253"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300" b="1">
                <a:solidFill>
                  <a:schemeClr val="bg1"/>
                </a:solidFill>
                <a:latin typeface="微软雅黑" pitchFamily="34" charset="-122"/>
                <a:ea typeface="微软雅黑" pitchFamily="34" charset="-122"/>
              </a:rPr>
              <a:t>02</a:t>
            </a:r>
          </a:p>
        </p:txBody>
      </p:sp>
      <p:sp>
        <p:nvSpPr>
          <p:cNvPr id="11" name="椭圆 10"/>
          <p:cNvSpPr/>
          <p:nvPr/>
        </p:nvSpPr>
        <p:spPr>
          <a:xfrm>
            <a:off x="4917793" y="3038893"/>
            <a:ext cx="410094" cy="41020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itchFamily="34" charset="-122"/>
              <a:ea typeface="微软雅黑" pitchFamily="34" charset="-122"/>
            </a:endParaRPr>
          </a:p>
        </p:txBody>
      </p:sp>
      <p:sp>
        <p:nvSpPr>
          <p:cNvPr id="12" name="标题 4"/>
          <p:cNvSpPr txBox="1"/>
          <p:nvPr/>
        </p:nvSpPr>
        <p:spPr>
          <a:xfrm>
            <a:off x="4939634" y="3109822"/>
            <a:ext cx="388253"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300" b="1">
                <a:solidFill>
                  <a:schemeClr val="bg1"/>
                </a:solidFill>
                <a:latin typeface="微软雅黑" pitchFamily="34" charset="-122"/>
                <a:ea typeface="微软雅黑" pitchFamily="34" charset="-122"/>
              </a:rPr>
              <a:t>03</a:t>
            </a:r>
          </a:p>
        </p:txBody>
      </p:sp>
      <p:sp>
        <p:nvSpPr>
          <p:cNvPr id="13" name="椭圆 12"/>
          <p:cNvSpPr/>
          <p:nvPr/>
        </p:nvSpPr>
        <p:spPr>
          <a:xfrm>
            <a:off x="5457712" y="3794977"/>
            <a:ext cx="410094" cy="41020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latin typeface="微软雅黑" pitchFamily="34" charset="-122"/>
              <a:ea typeface="微软雅黑" pitchFamily="34" charset="-122"/>
            </a:endParaRPr>
          </a:p>
        </p:txBody>
      </p:sp>
      <p:sp>
        <p:nvSpPr>
          <p:cNvPr id="14" name="标题 4"/>
          <p:cNvSpPr txBox="1"/>
          <p:nvPr/>
        </p:nvSpPr>
        <p:spPr>
          <a:xfrm>
            <a:off x="5479553" y="3865906"/>
            <a:ext cx="388253"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300" b="1">
                <a:solidFill>
                  <a:schemeClr val="bg1"/>
                </a:solidFill>
                <a:latin typeface="微软雅黑" pitchFamily="34" charset="-122"/>
                <a:ea typeface="微软雅黑" pitchFamily="34" charset="-122"/>
              </a:rPr>
              <a:t>04</a:t>
            </a:r>
          </a:p>
        </p:txBody>
      </p:sp>
      <p:sp>
        <p:nvSpPr>
          <p:cNvPr id="15" name="Freeform 9"/>
          <p:cNvSpPr/>
          <p:nvPr/>
        </p:nvSpPr>
        <p:spPr bwMode="auto">
          <a:xfrm flipH="1">
            <a:off x="1224499" y="2066784"/>
            <a:ext cx="2213670" cy="1382692"/>
          </a:xfrm>
          <a:custGeom>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chemeClr val="tx2"/>
          </a:solidFill>
          <a:ln>
            <a:noFill/>
          </a:ln>
          <a:extLst/>
        </p:spPr>
        <p:txBody>
          <a:bodyPr vert="horz" wrap="square" lIns="56625" tIns="28312" rIns="56625" bIns="2831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66251">
              <a:defRPr/>
            </a:pPr>
            <a:endParaRPr lang="zh-CN" altLang="en-US" sz="1100">
              <a:solidFill>
                <a:sysClr val="windowText" lastClr="000000"/>
              </a:solidFill>
              <a:latin typeface="微软雅黑" pitchFamily="34" charset="-122"/>
              <a:ea typeface="微软雅黑" pitchFamily="34" charset="-122"/>
            </a:endParaRPr>
          </a:p>
        </p:txBody>
      </p:sp>
      <p:sp>
        <p:nvSpPr>
          <p:cNvPr id="16" name="KSO_Shape"/>
          <p:cNvSpPr/>
          <p:nvPr/>
        </p:nvSpPr>
        <p:spPr bwMode="auto">
          <a:xfrm>
            <a:off x="2011920" y="2520251"/>
            <a:ext cx="475633" cy="475757"/>
          </a:xfrm>
          <a:custGeom>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lIns="68562" tIns="34281" rIns="68562" bIns="34281" anchor="ctr">
            <a:scene3d>
              <a:camera prst="orthographicFront"/>
              <a:lightRig rig="threePt" dir="t"/>
            </a:scene3d>
            <a:sp3d>
              <a:contourClr>
                <a:srgbClr val="FFFFFF"/>
              </a:contourClr>
            </a:sp3d>
          </a:bodyPr>
          <a:lstStyle/>
          <a:p>
            <a:pPr algn="ctr">
              <a:defRPr/>
            </a:pPr>
            <a:endParaRPr lang="zh-CN" altLang="en-US" sz="1500">
              <a:solidFill>
                <a:schemeClr val="bg1"/>
              </a:solidFill>
              <a:latin typeface="微软雅黑" pitchFamily="34" charset="-122"/>
              <a:ea typeface="微软雅黑" pitchFamily="34" charset="-122"/>
            </a:endParaRPr>
          </a:p>
        </p:txBody>
      </p:sp>
      <p:sp>
        <p:nvSpPr>
          <p:cNvPr id="17" name="矩形 16"/>
          <p:cNvSpPr/>
          <p:nvPr/>
        </p:nvSpPr>
        <p:spPr>
          <a:xfrm>
            <a:off x="1494459" y="3085935"/>
            <a:ext cx="1595458" cy="346224"/>
          </a:xfrm>
          <a:prstGeom prst="rect">
            <a:avLst/>
          </a:prstGeom>
        </p:spPr>
        <p:txBody>
          <a:bodyPr wrap="square" lIns="68555" tIns="34278" rIns="68555" bIns="34278">
            <a:spAutoFit/>
          </a:bodyPr>
          <a:lstStyle/>
          <a:p>
            <a:pPr algn="ctr"/>
            <a:r>
              <a:rPr lang="zh-CN" altLang="en-US" b="1">
                <a:solidFill>
                  <a:schemeClr val="bg1"/>
                </a:solidFill>
                <a:latin typeface="微软雅黑" pitchFamily="34" charset="-122"/>
                <a:ea typeface="微软雅黑" pitchFamily="34" charset="-122"/>
              </a:rPr>
              <a:t>添加标题</a:t>
            </a:r>
            <a:endParaRPr lang="en-US" altLang="zh-CN" b="1">
              <a:solidFill>
                <a:schemeClr val="bg1"/>
              </a:solidFill>
              <a:latin typeface="微软雅黑" pitchFamily="34" charset="-122"/>
              <a:ea typeface="微软雅黑" pitchFamily="34" charset="-122"/>
            </a:endParaRPr>
          </a:p>
        </p:txBody>
      </p:sp>
      <p:sp>
        <p:nvSpPr>
          <p:cNvPr id="18" name="矩形 17"/>
          <p:cNvSpPr/>
          <p:nvPr/>
        </p:nvSpPr>
        <p:spPr>
          <a:xfrm>
            <a:off x="1710427" y="3545445"/>
            <a:ext cx="1565251" cy="284669"/>
          </a:xfrm>
          <a:prstGeom prst="rect">
            <a:avLst/>
          </a:prstGeom>
        </p:spPr>
        <p:txBody>
          <a:bodyPr wrap="square" lIns="68555" tIns="34278" rIns="68555" bIns="34278">
            <a:spAutoFit/>
          </a:bodyPr>
          <a:lstStyle/>
          <a:p>
            <a:pPr>
              <a:spcBef>
                <a:spcPct val="0"/>
              </a:spcBef>
              <a:buFont typeface="Arial" charset="0"/>
              <a:buNone/>
            </a:pPr>
            <a:r>
              <a:rPr lang="zh-CN" altLang="en-US" sz="1400" b="1">
                <a:solidFill>
                  <a:schemeClr val="tx1">
                    <a:lumMod val="75000"/>
                    <a:lumOff val="25000"/>
                  </a:schemeClr>
                </a:solidFill>
                <a:latin typeface="微软雅黑" pitchFamily="34" charset="-122"/>
                <a:ea typeface="微软雅黑" pitchFamily="34" charset="-122"/>
                <a:cs typeface="Arial" panose="020b0604020202020204" pitchFamily="34" charset="0"/>
              </a:rPr>
              <a:t>点击输入标题</a:t>
            </a:r>
          </a:p>
        </p:txBody>
      </p:sp>
      <p:sp>
        <p:nvSpPr>
          <p:cNvPr id="19" name="矩形 47"/>
          <p:cNvSpPr>
            <a:spLocks noChangeArrowheads="1"/>
          </p:cNvSpPr>
          <p:nvPr/>
        </p:nvSpPr>
        <p:spPr bwMode="auto">
          <a:xfrm>
            <a:off x="1386476" y="3825381"/>
            <a:ext cx="1869343" cy="4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00">
                <a:solidFill>
                  <a:schemeClr val="tx1">
                    <a:lumMod val="75000"/>
                    <a:lumOff val="25000"/>
                  </a:schemeClr>
                </a:solidFill>
                <a:sym typeface="微软雅黑" pitchFamily="34" charset="-122"/>
              </a:rPr>
              <a:t>在此录入上述图表的描述说明，在此录入上述图表的描述说明。</a:t>
            </a:r>
          </a:p>
        </p:txBody>
      </p:sp>
      <p:sp>
        <p:nvSpPr>
          <p:cNvPr id="20" name="矩形 19"/>
          <p:cNvSpPr/>
          <p:nvPr/>
        </p:nvSpPr>
        <p:spPr>
          <a:xfrm>
            <a:off x="5544370" y="1493217"/>
            <a:ext cx="2068115" cy="284669"/>
          </a:xfrm>
          <a:prstGeom prst="rect">
            <a:avLst/>
          </a:prstGeom>
        </p:spPr>
        <p:txBody>
          <a:bodyPr wrap="square" lIns="68555" tIns="34278" rIns="68555" bIns="34278">
            <a:spAutoFit/>
          </a:bodyPr>
          <a:lstStyle/>
          <a:p>
            <a:pPr>
              <a:spcBef>
                <a:spcPct val="0"/>
              </a:spcBef>
              <a:buFont typeface="Arial" charset="0"/>
              <a:buNone/>
            </a:pPr>
            <a:r>
              <a:rPr lang="zh-CN" altLang="en-US" sz="1400" b="1">
                <a:solidFill>
                  <a:schemeClr val="tx1">
                    <a:lumMod val="75000"/>
                    <a:lumOff val="25000"/>
                  </a:schemeClr>
                </a:solidFill>
                <a:latin typeface="微软雅黑" pitchFamily="34" charset="-122"/>
                <a:ea typeface="微软雅黑" pitchFamily="34" charset="-122"/>
                <a:cs typeface="Arial" panose="020b0604020202020204" pitchFamily="34" charset="0"/>
              </a:rPr>
              <a:t>点击输入标题</a:t>
            </a:r>
          </a:p>
        </p:txBody>
      </p:sp>
      <p:sp>
        <p:nvSpPr>
          <p:cNvPr id="21" name="矩形 47"/>
          <p:cNvSpPr>
            <a:spLocks noChangeArrowheads="1"/>
          </p:cNvSpPr>
          <p:nvPr/>
        </p:nvSpPr>
        <p:spPr bwMode="auto">
          <a:xfrm>
            <a:off x="5543854" y="1719148"/>
            <a:ext cx="2105686" cy="4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00">
                <a:solidFill>
                  <a:schemeClr val="tx1">
                    <a:lumMod val="75000"/>
                    <a:lumOff val="25000"/>
                  </a:schemeClr>
                </a:solidFill>
                <a:sym typeface="微软雅黑" pitchFamily="34" charset="-122"/>
              </a:rPr>
              <a:t>在此录入上述图表的描述说明，在此录入上述图表的描述说明。</a:t>
            </a:r>
          </a:p>
        </p:txBody>
      </p:sp>
      <p:sp>
        <p:nvSpPr>
          <p:cNvPr id="22" name="矩形 21"/>
          <p:cNvSpPr/>
          <p:nvPr/>
        </p:nvSpPr>
        <p:spPr>
          <a:xfrm>
            <a:off x="6138281" y="2303307"/>
            <a:ext cx="2390478" cy="284669"/>
          </a:xfrm>
          <a:prstGeom prst="rect">
            <a:avLst/>
          </a:prstGeom>
        </p:spPr>
        <p:txBody>
          <a:bodyPr wrap="square" lIns="68555" tIns="34278" rIns="68555" bIns="34278">
            <a:spAutoFit/>
          </a:bodyPr>
          <a:lstStyle/>
          <a:p>
            <a:pPr>
              <a:spcBef>
                <a:spcPct val="0"/>
              </a:spcBef>
              <a:buFont typeface="Arial" charset="0"/>
              <a:buNone/>
            </a:pPr>
            <a:r>
              <a:rPr lang="zh-CN" altLang="en-US" sz="1400" b="1">
                <a:solidFill>
                  <a:schemeClr val="tx1">
                    <a:lumMod val="75000"/>
                    <a:lumOff val="25000"/>
                  </a:schemeClr>
                </a:solidFill>
                <a:latin typeface="微软雅黑" pitchFamily="34" charset="-122"/>
                <a:ea typeface="微软雅黑" pitchFamily="34" charset="-122"/>
                <a:cs typeface="Arial" panose="020b0604020202020204" pitchFamily="34" charset="0"/>
              </a:rPr>
              <a:t>点击输入标题</a:t>
            </a:r>
          </a:p>
        </p:txBody>
      </p:sp>
      <p:sp>
        <p:nvSpPr>
          <p:cNvPr id="23" name="矩形 47"/>
          <p:cNvSpPr>
            <a:spLocks noChangeArrowheads="1"/>
          </p:cNvSpPr>
          <p:nvPr/>
        </p:nvSpPr>
        <p:spPr bwMode="auto">
          <a:xfrm>
            <a:off x="6137766" y="2529238"/>
            <a:ext cx="2105686" cy="4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00">
                <a:solidFill>
                  <a:schemeClr val="tx1">
                    <a:lumMod val="75000"/>
                    <a:lumOff val="25000"/>
                  </a:schemeClr>
                </a:solidFill>
                <a:sym typeface="微软雅黑" pitchFamily="34" charset="-122"/>
              </a:rPr>
              <a:t>在此录入上述图表的描述说明，在此录入上述图表的描述说明。</a:t>
            </a:r>
          </a:p>
        </p:txBody>
      </p:sp>
      <p:sp>
        <p:nvSpPr>
          <p:cNvPr id="24" name="矩形 23"/>
          <p:cNvSpPr/>
          <p:nvPr/>
        </p:nvSpPr>
        <p:spPr>
          <a:xfrm>
            <a:off x="5544370" y="2944416"/>
            <a:ext cx="1592247" cy="284669"/>
          </a:xfrm>
          <a:prstGeom prst="rect">
            <a:avLst/>
          </a:prstGeom>
        </p:spPr>
        <p:txBody>
          <a:bodyPr wrap="square" lIns="68555" tIns="34278" rIns="68555" bIns="34278">
            <a:spAutoFit/>
          </a:bodyPr>
          <a:lstStyle/>
          <a:p>
            <a:pPr>
              <a:spcBef>
                <a:spcPct val="0"/>
              </a:spcBef>
              <a:buFont typeface="Arial" charset="0"/>
              <a:buNone/>
            </a:pPr>
            <a:r>
              <a:rPr lang="zh-CN" altLang="en-US" sz="1400" b="1">
                <a:solidFill>
                  <a:schemeClr val="tx1">
                    <a:lumMod val="75000"/>
                    <a:lumOff val="25000"/>
                  </a:schemeClr>
                </a:solidFill>
                <a:latin typeface="微软雅黑" pitchFamily="34" charset="-122"/>
                <a:ea typeface="微软雅黑" pitchFamily="34" charset="-122"/>
                <a:cs typeface="Arial" panose="020b0604020202020204" pitchFamily="34" charset="0"/>
              </a:rPr>
              <a:t>点击输入标题</a:t>
            </a:r>
          </a:p>
        </p:txBody>
      </p:sp>
      <p:sp>
        <p:nvSpPr>
          <p:cNvPr id="25" name="矩形 47"/>
          <p:cNvSpPr>
            <a:spLocks noChangeArrowheads="1"/>
          </p:cNvSpPr>
          <p:nvPr/>
        </p:nvSpPr>
        <p:spPr bwMode="auto">
          <a:xfrm>
            <a:off x="5543854" y="3177310"/>
            <a:ext cx="2105686" cy="4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00">
                <a:solidFill>
                  <a:schemeClr val="tx1">
                    <a:lumMod val="75000"/>
                    <a:lumOff val="25000"/>
                  </a:schemeClr>
                </a:solidFill>
                <a:sym typeface="微软雅黑" pitchFamily="34" charset="-122"/>
              </a:rPr>
              <a:t>在此录入上述图表的描述说明，在此录入上述图表的描述说明。</a:t>
            </a:r>
          </a:p>
        </p:txBody>
      </p:sp>
      <p:sp>
        <p:nvSpPr>
          <p:cNvPr id="26" name="矩形 25"/>
          <p:cNvSpPr/>
          <p:nvPr/>
        </p:nvSpPr>
        <p:spPr>
          <a:xfrm>
            <a:off x="6084289" y="3707463"/>
            <a:ext cx="1674318" cy="284669"/>
          </a:xfrm>
          <a:prstGeom prst="rect">
            <a:avLst/>
          </a:prstGeom>
        </p:spPr>
        <p:txBody>
          <a:bodyPr wrap="square" lIns="68555" tIns="34278" rIns="68555" bIns="34278">
            <a:spAutoFit/>
          </a:bodyPr>
          <a:lstStyle/>
          <a:p>
            <a:pPr>
              <a:spcBef>
                <a:spcPct val="0"/>
              </a:spcBef>
              <a:buFont typeface="Arial" charset="0"/>
              <a:buNone/>
            </a:pPr>
            <a:r>
              <a:rPr lang="zh-CN" altLang="en-US" sz="1400" b="1">
                <a:solidFill>
                  <a:schemeClr val="tx1">
                    <a:lumMod val="75000"/>
                    <a:lumOff val="25000"/>
                  </a:schemeClr>
                </a:solidFill>
                <a:latin typeface="微软雅黑" pitchFamily="34" charset="-122"/>
                <a:ea typeface="微软雅黑" pitchFamily="34" charset="-122"/>
                <a:cs typeface="Arial" panose="020b0604020202020204" pitchFamily="34" charset="0"/>
              </a:rPr>
              <a:t>点击输入标题</a:t>
            </a:r>
          </a:p>
        </p:txBody>
      </p:sp>
      <p:sp>
        <p:nvSpPr>
          <p:cNvPr id="27" name="矩形 47"/>
          <p:cNvSpPr>
            <a:spLocks noChangeArrowheads="1"/>
          </p:cNvSpPr>
          <p:nvPr/>
        </p:nvSpPr>
        <p:spPr bwMode="auto">
          <a:xfrm>
            <a:off x="6083774" y="3933393"/>
            <a:ext cx="2105686" cy="43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00">
                <a:solidFill>
                  <a:schemeClr val="tx1">
                    <a:lumMod val="75000"/>
                    <a:lumOff val="25000"/>
                  </a:schemeClr>
                </a:solidFill>
                <a:sym typeface="微软雅黑" pitchFamily="34" charset="-122"/>
              </a:rPr>
              <a:t>在此录入上述图表的描述说明，在此录入上述图表的描述说明。</a:t>
            </a:r>
          </a:p>
        </p:txBody>
      </p:sp>
    </p:spTree>
    <p:extLst>
      <p:ext uri="{BB962C8B-B14F-4D97-AF65-F5344CB8AC3E}">
        <p14:creationId xmlns:p14="http://schemas.microsoft.com/office/powerpoint/2010/main" val="3872194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42" presetClass="entr" presetSubtype="0" fill="hold" grpId="8" nodeType="afterEffect">
                                  <p:childTnLst>
                                    <p:set>
                                      <p:cBhvr>
                                        <p:cTn id="7" dur="1" fill="hold">
                                          <p:stCondLst>
                                            <p:cond delay="0"/>
                                          </p:stCondLst>
                                        </p:cTn>
                                        <p:tgtEl>
                                          <p:spTgt spid="15"/>
                                        </p:tgtEl>
                                        <p:attrNameLst>
                                          <p:attrName>style.visibility</p:attrName>
                                        </p:attrNameLst>
                                      </p:cBhvr>
                                      <p:to>
                                        <p:strVal val="visible"/>
                                      </p:to>
                                    </p:set>
                                    <p:animEffect transition="in" filter="fade">
                                      <p:cBhvr>
                                        <p:cTn id="8" dur="1000"/>
                                        <p:tgtEl>
                                          <p:spTgt spid="15"/>
                                        </p:tgtEl>
                                      </p:cBhvr>
                                    </p:animEffect>
                                    <p:anim calcmode="lin" valueType="num">
                                      <p:cBhvr>
                                        <p:cTn id="9" dur="1000" fill="hold"/>
                                        <p:tgtEl>
                                          <p:spTgt spid="15"/>
                                        </p:tgtEl>
                                        <p:attrNameLst>
                                          <p:attrName>ppt_x</p:attrName>
                                        </p:attrNameLst>
                                      </p:cBhvr>
                                      <p:tavLst>
                                        <p:tav tm="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1"/>
                                          </p:val>
                                        </p:tav>
                                        <p:tav tm="100000">
                                          <p:val>
                                            <p:strVal val="#ppt_y"/>
                                          </p:val>
                                        </p:tav>
                                      </p:tavLst>
                                    </p:anim>
                                  </p:childTnLst>
                                </p:cTn>
                              </p:par>
                            </p:childTnLst>
                          </p:cTn>
                        </p:par>
                        <p:par>
                          <p:cTn id="11" fill="hold" nodeType="withGroup">
                            <p:stCondLst>
                              <p:cond delay="1000"/>
                            </p:stCondLst>
                            <p:childTnLst>
                              <p:par>
                                <p:cTn id="12" presetID="32" presetClass="emph" presetSubtype="0" fill="hold" grpId="9" nodeType="afterEffect">
                                  <p:childTnLst>
                                    <p:animRot by="120000">
                                      <p:cBhvr>
                                        <p:cTn id="13" dur="100" fill="hold">
                                          <p:stCondLst>
                                            <p:cond delay="0"/>
                                          </p:stCondLst>
                                        </p:cTn>
                                        <p:tgtEl>
                                          <p:spTgt spid="15"/>
                                        </p:tgtEl>
                                        <p:attrNameLst>
                                          <p:attrName>r</p:attrName>
                                        </p:attrNameLst>
                                      </p:cBhvr>
                                    </p:animRot>
                                    <p:animRot by="-240000">
                                      <p:cBhvr>
                                        <p:cTn id="14" dur="200" fill="hold">
                                          <p:stCondLst>
                                            <p:cond delay="200"/>
                                          </p:stCondLst>
                                        </p:cTn>
                                        <p:tgtEl>
                                          <p:spTgt spid="15"/>
                                        </p:tgtEl>
                                        <p:attrNameLst>
                                          <p:attrName>r</p:attrName>
                                        </p:attrNameLst>
                                      </p:cBhvr>
                                    </p:animRot>
                                    <p:animRot by="240000">
                                      <p:cBhvr>
                                        <p:cTn id="15" dur="200" fill="hold">
                                          <p:stCondLst>
                                            <p:cond delay="400"/>
                                          </p:stCondLst>
                                        </p:cTn>
                                        <p:tgtEl>
                                          <p:spTgt spid="15"/>
                                        </p:tgtEl>
                                        <p:attrNameLst>
                                          <p:attrName>r</p:attrName>
                                        </p:attrNameLst>
                                      </p:cBhvr>
                                    </p:animRot>
                                    <p:animRot by="-240000">
                                      <p:cBhvr>
                                        <p:cTn id="16" dur="200" fill="hold">
                                          <p:stCondLst>
                                            <p:cond delay="600"/>
                                          </p:stCondLst>
                                        </p:cTn>
                                        <p:tgtEl>
                                          <p:spTgt spid="15"/>
                                        </p:tgtEl>
                                        <p:attrNameLst>
                                          <p:attrName>r</p:attrName>
                                        </p:attrNameLst>
                                      </p:cBhvr>
                                    </p:animRot>
                                    <p:animRot by="120000">
                                      <p:cBhvr>
                                        <p:cTn id="17" dur="200" fill="hold">
                                          <p:stCondLst>
                                            <p:cond delay="800"/>
                                          </p:stCondLst>
                                        </p:cTn>
                                        <p:tgtEl>
                                          <p:spTgt spid="15"/>
                                        </p:tgtEl>
                                        <p:attrNameLst>
                                          <p:attrName>r</p:attrName>
                                        </p:attrNameLst>
                                      </p:cBhvr>
                                    </p:animRot>
                                  </p:childTnLst>
                                </p:cTn>
                              </p:par>
                            </p:childTnLst>
                          </p:cTn>
                        </p:par>
                        <p:par>
                          <p:cTn id="18" fill="hold" nodeType="withGroup">
                            <p:stCondLst>
                              <p:cond delay="2000"/>
                            </p:stCondLst>
                            <p:childTnLst>
                              <p:par>
                                <p:cTn id="19" presetID="53" presetClass="entr" presetSubtype="0" fill="hold" grpId="10" nodeType="afterEffec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par>
                          <p:cTn id="24" fill="hold" nodeType="withGroup">
                            <p:stCondLst>
                              <p:cond delay="2500"/>
                            </p:stCondLst>
                            <p:childTnLst>
                              <p:par>
                                <p:cTn id="25" presetID="53" presetClass="entr" presetSubtype="0" fill="hold" grpId="11" nodeType="afterEffec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2" presetClass="entr" presetSubtype="4" fill="hold" grpId="12" nodeType="withEffec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fill="hold" grpId="13" nodeType="withEffec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ppt_x"/>
                                          </p:val>
                                        </p:tav>
                                        <p:tav tm="100000">
                                          <p:val>
                                            <p:strVal val="#ppt_x"/>
                                          </p:val>
                                        </p:tav>
                                      </p:tavLst>
                                    </p:anim>
                                    <p:anim calcmode="lin" valueType="num">
                                      <p:cBhvr additive="base">
                                        <p:cTn id="37" dur="500" fill="hold"/>
                                        <p:tgtEl>
                                          <p:spTgt spid="19"/>
                                        </p:tgtEl>
                                        <p:attrNameLst>
                                          <p:attrName>ppt_y</p:attrName>
                                        </p:attrNameLst>
                                      </p:cBhvr>
                                      <p:tavLst>
                                        <p:tav tm="0">
                                          <p:val>
                                            <p:strVal val="1+#ppt_h/2"/>
                                          </p:val>
                                        </p:tav>
                                        <p:tav tm="100000">
                                          <p:val>
                                            <p:strVal val="#ppt_y"/>
                                          </p:val>
                                        </p:tav>
                                      </p:tavLst>
                                    </p:anim>
                                  </p:childTnLst>
                                </p:cTn>
                              </p:par>
                            </p:childTnLst>
                          </p:cTn>
                        </p:par>
                        <p:par>
                          <p:cTn id="38" fill="hold" nodeType="withGroup">
                            <p:stCondLst>
                              <p:cond delay="3500"/>
                            </p:stCondLst>
                            <p:childTnLst>
                              <p:par>
                                <p:cTn id="39" presetID="22" presetClass="entr" presetSubtype="4" fill="hold" nodeType="afterEffect">
                                  <p:childTnLst>
                                    <p:set>
                                      <p:cBhvr>
                                        <p:cTn id="40" dur="1" fill="hold">
                                          <p:stCondLst>
                                            <p:cond delay="0"/>
                                          </p:stCondLst>
                                        </p:cTn>
                                        <p:tgtEl>
                                          <p:spTgt spid="3"/>
                                        </p:tgtEl>
                                        <p:attrNameLst>
                                          <p:attrName>style.visibility</p:attrName>
                                        </p:attrNameLst>
                                      </p:cBhvr>
                                      <p:to>
                                        <p:strVal val="visible"/>
                                      </p:to>
                                    </p:set>
                                    <p:animEffect transition="in" filter="wipe(down)">
                                      <p:cBhvr>
                                        <p:cTn id="41" dur="500"/>
                                        <p:tgtEl>
                                          <p:spTgt spid="3"/>
                                        </p:tgtEl>
                                      </p:cBhvr>
                                    </p:animEffect>
                                  </p:childTnLst>
                                </p:cTn>
                              </p:par>
                              <p:par>
                                <p:cTn id="42" presetID="53" presetClass="entr" presetSubtype="0" fill="hold" grpId="0" nodeType="withEffec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par>
                                <p:cTn id="47" presetID="53" presetClass="entr" presetSubtype="0" fill="hold" grpId="1" nodeType="withEffec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par>
                                <p:cTn id="52" presetID="53" presetClass="entr" presetSubtype="0" fill="hold" grpId="14" nodeType="withEffec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0" fill="hold" grpId="15" nodeType="withEffec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childTnLst>
                          </p:cTn>
                        </p:par>
                        <p:par>
                          <p:cTn id="62" fill="hold" nodeType="withGroup">
                            <p:stCondLst>
                              <p:cond delay="4500"/>
                            </p:stCondLst>
                            <p:childTnLst>
                              <p:par>
                                <p:cTn id="63" presetID="22" presetClass="entr" presetSubtype="4" fill="hold" nodeType="afterEffect">
                                  <p:childTnLst>
                                    <p:set>
                                      <p:cBhvr>
                                        <p:cTn id="64" dur="1" fill="hold">
                                          <p:stCondLst>
                                            <p:cond delay="0"/>
                                          </p:stCondLst>
                                        </p:cTn>
                                        <p:tgtEl>
                                          <p:spTgt spid="7"/>
                                        </p:tgtEl>
                                        <p:attrNameLst>
                                          <p:attrName>style.visibility</p:attrName>
                                        </p:attrNameLst>
                                      </p:cBhvr>
                                      <p:to>
                                        <p:strVal val="visible"/>
                                      </p:to>
                                    </p:set>
                                    <p:animEffect transition="in" filter="wipe(down)">
                                      <p:cBhvr>
                                        <p:cTn id="65" dur="500"/>
                                        <p:tgtEl>
                                          <p:spTgt spid="7"/>
                                        </p:tgtEl>
                                      </p:cBhvr>
                                    </p:animEffect>
                                  </p:childTnLst>
                                </p:cTn>
                              </p:par>
                              <p:par>
                                <p:cTn id="66" presetID="53" presetClass="entr" presetSubtype="0" fill="hold" grpId="2" nodeType="withEffect">
                                  <p:childTnLst>
                                    <p:set>
                                      <p:cBhvr>
                                        <p:cTn id="67" dur="1" fill="hold">
                                          <p:stCondLst>
                                            <p:cond delay="0"/>
                                          </p:stCondLst>
                                        </p:cTn>
                                        <p:tgtEl>
                                          <p:spTgt spid="9"/>
                                        </p:tgtEl>
                                        <p:attrNameLst>
                                          <p:attrName>style.visibility</p:attrName>
                                        </p:attrNameLst>
                                      </p:cBhvr>
                                      <p:to>
                                        <p:strVal val="visible"/>
                                      </p:to>
                                    </p:set>
                                    <p:anim calcmode="lin" valueType="num">
                                      <p:cBhvr>
                                        <p:cTn id="68" dur="500" fill="hold"/>
                                        <p:tgtEl>
                                          <p:spTgt spid="9"/>
                                        </p:tgtEl>
                                        <p:attrNameLst>
                                          <p:attrName>ppt_w</p:attrName>
                                        </p:attrNameLst>
                                      </p:cBhvr>
                                      <p:tavLst>
                                        <p:tav tm="0">
                                          <p:val>
                                            <p:fltVal val="0"/>
                                          </p:val>
                                        </p:tav>
                                        <p:tav tm="100000">
                                          <p:val>
                                            <p:strVal val="#ppt_w"/>
                                          </p:val>
                                        </p:tav>
                                      </p:tavLst>
                                    </p:anim>
                                    <p:anim calcmode="lin" valueType="num">
                                      <p:cBhvr>
                                        <p:cTn id="69" dur="500" fill="hold"/>
                                        <p:tgtEl>
                                          <p:spTgt spid="9"/>
                                        </p:tgtEl>
                                        <p:attrNameLst>
                                          <p:attrName>ppt_h</p:attrName>
                                        </p:attrNameLst>
                                      </p:cBhvr>
                                      <p:tavLst>
                                        <p:tav tm="0">
                                          <p:val>
                                            <p:fltVal val="0"/>
                                          </p:val>
                                        </p:tav>
                                        <p:tav tm="100000">
                                          <p:val>
                                            <p:strVal val="#ppt_h"/>
                                          </p:val>
                                        </p:tav>
                                      </p:tavLst>
                                    </p:anim>
                                    <p:animEffect transition="in" filter="fade">
                                      <p:cBhvr>
                                        <p:cTn id="70" dur="500"/>
                                        <p:tgtEl>
                                          <p:spTgt spid="9"/>
                                        </p:tgtEl>
                                      </p:cBhvr>
                                    </p:animEffect>
                                  </p:childTnLst>
                                </p:cTn>
                              </p:par>
                              <p:par>
                                <p:cTn id="71" presetID="53" presetClass="entr" presetSubtype="0" fill="hold" grpId="3" nodeType="withEffect">
                                  <p:childTnLst>
                                    <p:set>
                                      <p:cBhvr>
                                        <p:cTn id="72" dur="1" fill="hold">
                                          <p:stCondLst>
                                            <p:cond delay="0"/>
                                          </p:stCondLst>
                                        </p:cTn>
                                        <p:tgtEl>
                                          <p:spTgt spid="10"/>
                                        </p:tgtEl>
                                        <p:attrNameLst>
                                          <p:attrName>style.visibility</p:attrName>
                                        </p:attrNameLst>
                                      </p:cBhvr>
                                      <p:to>
                                        <p:strVal val="visible"/>
                                      </p:to>
                                    </p:set>
                                    <p:anim calcmode="lin" valueType="num">
                                      <p:cBhvr>
                                        <p:cTn id="73" dur="500" fill="hold"/>
                                        <p:tgtEl>
                                          <p:spTgt spid="10"/>
                                        </p:tgtEl>
                                        <p:attrNameLst>
                                          <p:attrName>ppt_w</p:attrName>
                                        </p:attrNameLst>
                                      </p:cBhvr>
                                      <p:tavLst>
                                        <p:tav tm="0">
                                          <p:val>
                                            <p:fltVal val="0"/>
                                          </p:val>
                                        </p:tav>
                                        <p:tav tm="100000">
                                          <p:val>
                                            <p:strVal val="#ppt_w"/>
                                          </p:val>
                                        </p:tav>
                                      </p:tavLst>
                                    </p:anim>
                                    <p:anim calcmode="lin" valueType="num">
                                      <p:cBhvr>
                                        <p:cTn id="74" dur="500" fill="hold"/>
                                        <p:tgtEl>
                                          <p:spTgt spid="10"/>
                                        </p:tgtEl>
                                        <p:attrNameLst>
                                          <p:attrName>ppt_h</p:attrName>
                                        </p:attrNameLst>
                                      </p:cBhvr>
                                      <p:tavLst>
                                        <p:tav tm="0">
                                          <p:val>
                                            <p:fltVal val="0"/>
                                          </p:val>
                                        </p:tav>
                                        <p:tav tm="100000">
                                          <p:val>
                                            <p:strVal val="#ppt_h"/>
                                          </p:val>
                                        </p:tav>
                                      </p:tavLst>
                                    </p:anim>
                                    <p:animEffect transition="in" filter="fade">
                                      <p:cBhvr>
                                        <p:cTn id="75" dur="500"/>
                                        <p:tgtEl>
                                          <p:spTgt spid="10"/>
                                        </p:tgtEl>
                                      </p:cBhvr>
                                    </p:animEffect>
                                  </p:childTnLst>
                                </p:cTn>
                              </p:par>
                              <p:par>
                                <p:cTn id="76" presetID="53" presetClass="entr" presetSubtype="0" fill="hold" grpId="16" nodeType="withEffect">
                                  <p:childTnLst>
                                    <p:set>
                                      <p:cBhvr>
                                        <p:cTn id="77" dur="1" fill="hold">
                                          <p:stCondLst>
                                            <p:cond delay="0"/>
                                          </p:stCondLst>
                                        </p:cTn>
                                        <p:tgtEl>
                                          <p:spTgt spid="22"/>
                                        </p:tgtEl>
                                        <p:attrNameLst>
                                          <p:attrName>style.visibility</p:attrName>
                                        </p:attrNameLst>
                                      </p:cBhvr>
                                      <p:to>
                                        <p:strVal val="visible"/>
                                      </p:to>
                                    </p:set>
                                    <p:anim calcmode="lin" valueType="num">
                                      <p:cBhvr>
                                        <p:cTn id="78" dur="500" fill="hold"/>
                                        <p:tgtEl>
                                          <p:spTgt spid="22"/>
                                        </p:tgtEl>
                                        <p:attrNameLst>
                                          <p:attrName>ppt_w</p:attrName>
                                        </p:attrNameLst>
                                      </p:cBhvr>
                                      <p:tavLst>
                                        <p:tav tm="0">
                                          <p:val>
                                            <p:fltVal val="0"/>
                                          </p:val>
                                        </p:tav>
                                        <p:tav tm="100000">
                                          <p:val>
                                            <p:strVal val="#ppt_w"/>
                                          </p:val>
                                        </p:tav>
                                      </p:tavLst>
                                    </p:anim>
                                    <p:anim calcmode="lin" valueType="num">
                                      <p:cBhvr>
                                        <p:cTn id="79" dur="500" fill="hold"/>
                                        <p:tgtEl>
                                          <p:spTgt spid="22"/>
                                        </p:tgtEl>
                                        <p:attrNameLst>
                                          <p:attrName>ppt_h</p:attrName>
                                        </p:attrNameLst>
                                      </p:cBhvr>
                                      <p:tavLst>
                                        <p:tav tm="0">
                                          <p:val>
                                            <p:fltVal val="0"/>
                                          </p:val>
                                        </p:tav>
                                        <p:tav tm="100000">
                                          <p:val>
                                            <p:strVal val="#ppt_h"/>
                                          </p:val>
                                        </p:tav>
                                      </p:tavLst>
                                    </p:anim>
                                    <p:animEffect transition="in" filter="fade">
                                      <p:cBhvr>
                                        <p:cTn id="80" dur="500"/>
                                        <p:tgtEl>
                                          <p:spTgt spid="22"/>
                                        </p:tgtEl>
                                      </p:cBhvr>
                                    </p:animEffect>
                                  </p:childTnLst>
                                </p:cTn>
                              </p:par>
                              <p:par>
                                <p:cTn id="81" presetID="53" presetClass="entr" presetSubtype="0" fill="hold" grpId="17" nodeType="withEffect">
                                  <p:childTnLst>
                                    <p:set>
                                      <p:cBhvr>
                                        <p:cTn id="82" dur="1" fill="hold">
                                          <p:stCondLst>
                                            <p:cond delay="0"/>
                                          </p:stCondLst>
                                        </p:cTn>
                                        <p:tgtEl>
                                          <p:spTgt spid="23"/>
                                        </p:tgtEl>
                                        <p:attrNameLst>
                                          <p:attrName>style.visibility</p:attrName>
                                        </p:attrNameLst>
                                      </p:cBhvr>
                                      <p:to>
                                        <p:strVal val="visible"/>
                                      </p:to>
                                    </p:set>
                                    <p:anim calcmode="lin" valueType="num">
                                      <p:cBhvr>
                                        <p:cTn id="83" dur="500" fill="hold"/>
                                        <p:tgtEl>
                                          <p:spTgt spid="23"/>
                                        </p:tgtEl>
                                        <p:attrNameLst>
                                          <p:attrName>ppt_w</p:attrName>
                                        </p:attrNameLst>
                                      </p:cBhvr>
                                      <p:tavLst>
                                        <p:tav tm="0">
                                          <p:val>
                                            <p:fltVal val="0"/>
                                          </p:val>
                                        </p:tav>
                                        <p:tav tm="100000">
                                          <p:val>
                                            <p:strVal val="#ppt_w"/>
                                          </p:val>
                                        </p:tav>
                                      </p:tavLst>
                                    </p:anim>
                                    <p:anim calcmode="lin" valueType="num">
                                      <p:cBhvr>
                                        <p:cTn id="84" dur="500" fill="hold"/>
                                        <p:tgtEl>
                                          <p:spTgt spid="23"/>
                                        </p:tgtEl>
                                        <p:attrNameLst>
                                          <p:attrName>ppt_h</p:attrName>
                                        </p:attrNameLst>
                                      </p:cBhvr>
                                      <p:tavLst>
                                        <p:tav tm="0">
                                          <p:val>
                                            <p:fltVal val="0"/>
                                          </p:val>
                                        </p:tav>
                                        <p:tav tm="100000">
                                          <p:val>
                                            <p:strVal val="#ppt_h"/>
                                          </p:val>
                                        </p:tav>
                                      </p:tavLst>
                                    </p:anim>
                                    <p:animEffect transition="in" filter="fade">
                                      <p:cBhvr>
                                        <p:cTn id="85" dur="500"/>
                                        <p:tgtEl>
                                          <p:spTgt spid="23"/>
                                        </p:tgtEl>
                                      </p:cBhvr>
                                    </p:animEffect>
                                  </p:childTnLst>
                                </p:cTn>
                              </p:par>
                            </p:childTnLst>
                          </p:cTn>
                        </p:par>
                        <p:par>
                          <p:cTn id="86" fill="hold" nodeType="withGroup">
                            <p:stCondLst>
                              <p:cond delay="5500"/>
                            </p:stCondLst>
                            <p:childTnLst>
                              <p:par>
                                <p:cTn id="87" presetID="22" presetClass="entr" presetSubtype="8" fill="hold" nodeType="afterEffect">
                                  <p:childTnLst>
                                    <p:set>
                                      <p:cBhvr>
                                        <p:cTn id="88" dur="1" fill="hold">
                                          <p:stCondLst>
                                            <p:cond delay="0"/>
                                          </p:stCondLst>
                                        </p:cTn>
                                        <p:tgtEl>
                                          <p:spTgt spid="4"/>
                                        </p:tgtEl>
                                        <p:attrNameLst>
                                          <p:attrName>style.visibility</p:attrName>
                                        </p:attrNameLst>
                                      </p:cBhvr>
                                      <p:to>
                                        <p:strVal val="visible"/>
                                      </p:to>
                                    </p:set>
                                    <p:animEffect transition="in" filter="wipe(left)">
                                      <p:cBhvr>
                                        <p:cTn id="89" dur="500"/>
                                        <p:tgtEl>
                                          <p:spTgt spid="4"/>
                                        </p:tgtEl>
                                      </p:cBhvr>
                                    </p:animEffect>
                                  </p:childTnLst>
                                </p:cTn>
                              </p:par>
                              <p:par>
                                <p:cTn id="90" presetID="53" presetClass="entr" presetSubtype="0" fill="hold" grpId="4" nodeType="withEffect">
                                  <p:childTnLst>
                                    <p:set>
                                      <p:cBhvr>
                                        <p:cTn id="91" dur="1" fill="hold">
                                          <p:stCondLst>
                                            <p:cond delay="0"/>
                                          </p:stCondLst>
                                        </p:cTn>
                                        <p:tgtEl>
                                          <p:spTgt spid="11"/>
                                        </p:tgtEl>
                                        <p:attrNameLst>
                                          <p:attrName>style.visibility</p:attrName>
                                        </p:attrNameLst>
                                      </p:cBhvr>
                                      <p:to>
                                        <p:strVal val="visible"/>
                                      </p:to>
                                    </p:set>
                                    <p:anim calcmode="lin" valueType="num">
                                      <p:cBhvr>
                                        <p:cTn id="92" dur="500" fill="hold"/>
                                        <p:tgtEl>
                                          <p:spTgt spid="11"/>
                                        </p:tgtEl>
                                        <p:attrNameLst>
                                          <p:attrName>ppt_w</p:attrName>
                                        </p:attrNameLst>
                                      </p:cBhvr>
                                      <p:tavLst>
                                        <p:tav tm="0">
                                          <p:val>
                                            <p:fltVal val="0"/>
                                          </p:val>
                                        </p:tav>
                                        <p:tav tm="100000">
                                          <p:val>
                                            <p:strVal val="#ppt_w"/>
                                          </p:val>
                                        </p:tav>
                                      </p:tavLst>
                                    </p:anim>
                                    <p:anim calcmode="lin" valueType="num">
                                      <p:cBhvr>
                                        <p:cTn id="93" dur="500" fill="hold"/>
                                        <p:tgtEl>
                                          <p:spTgt spid="11"/>
                                        </p:tgtEl>
                                        <p:attrNameLst>
                                          <p:attrName>ppt_h</p:attrName>
                                        </p:attrNameLst>
                                      </p:cBhvr>
                                      <p:tavLst>
                                        <p:tav tm="0">
                                          <p:val>
                                            <p:fltVal val="0"/>
                                          </p:val>
                                        </p:tav>
                                        <p:tav tm="100000">
                                          <p:val>
                                            <p:strVal val="#ppt_h"/>
                                          </p:val>
                                        </p:tav>
                                      </p:tavLst>
                                    </p:anim>
                                    <p:animEffect transition="in" filter="fade">
                                      <p:cBhvr>
                                        <p:cTn id="94" dur="500"/>
                                        <p:tgtEl>
                                          <p:spTgt spid="11"/>
                                        </p:tgtEl>
                                      </p:cBhvr>
                                    </p:animEffect>
                                  </p:childTnLst>
                                </p:cTn>
                              </p:par>
                              <p:par>
                                <p:cTn id="95" presetID="53" presetClass="entr" presetSubtype="0" fill="hold" grpId="5" nodeType="withEffect">
                                  <p:childTnLst>
                                    <p:set>
                                      <p:cBhvr>
                                        <p:cTn id="96" dur="1" fill="hold">
                                          <p:stCondLst>
                                            <p:cond delay="0"/>
                                          </p:stCondLst>
                                        </p:cTn>
                                        <p:tgtEl>
                                          <p:spTgt spid="12"/>
                                        </p:tgtEl>
                                        <p:attrNameLst>
                                          <p:attrName>style.visibility</p:attrName>
                                        </p:attrNameLst>
                                      </p:cBhvr>
                                      <p:to>
                                        <p:strVal val="visible"/>
                                      </p:to>
                                    </p:set>
                                    <p:anim calcmode="lin" valueType="num">
                                      <p:cBhvr>
                                        <p:cTn id="97" dur="500" fill="hold"/>
                                        <p:tgtEl>
                                          <p:spTgt spid="12"/>
                                        </p:tgtEl>
                                        <p:attrNameLst>
                                          <p:attrName>ppt_w</p:attrName>
                                        </p:attrNameLst>
                                      </p:cBhvr>
                                      <p:tavLst>
                                        <p:tav tm="0">
                                          <p:val>
                                            <p:fltVal val="0"/>
                                          </p:val>
                                        </p:tav>
                                        <p:tav tm="100000">
                                          <p:val>
                                            <p:strVal val="#ppt_w"/>
                                          </p:val>
                                        </p:tav>
                                      </p:tavLst>
                                    </p:anim>
                                    <p:anim calcmode="lin" valueType="num">
                                      <p:cBhvr>
                                        <p:cTn id="98" dur="500" fill="hold"/>
                                        <p:tgtEl>
                                          <p:spTgt spid="12"/>
                                        </p:tgtEl>
                                        <p:attrNameLst>
                                          <p:attrName>ppt_h</p:attrName>
                                        </p:attrNameLst>
                                      </p:cBhvr>
                                      <p:tavLst>
                                        <p:tav tm="0">
                                          <p:val>
                                            <p:fltVal val="0"/>
                                          </p:val>
                                        </p:tav>
                                        <p:tav tm="100000">
                                          <p:val>
                                            <p:strVal val="#ppt_h"/>
                                          </p:val>
                                        </p:tav>
                                      </p:tavLst>
                                    </p:anim>
                                    <p:animEffect transition="in" filter="fade">
                                      <p:cBhvr>
                                        <p:cTn id="99" dur="500"/>
                                        <p:tgtEl>
                                          <p:spTgt spid="12"/>
                                        </p:tgtEl>
                                      </p:cBhvr>
                                    </p:animEffect>
                                  </p:childTnLst>
                                </p:cTn>
                              </p:par>
                              <p:par>
                                <p:cTn id="100" presetID="53" presetClass="entr" presetSubtype="0" fill="hold" grpId="18" nodeType="withEffect">
                                  <p:childTnLst>
                                    <p:set>
                                      <p:cBhvr>
                                        <p:cTn id="101" dur="1" fill="hold">
                                          <p:stCondLst>
                                            <p:cond delay="0"/>
                                          </p:stCondLst>
                                        </p:cTn>
                                        <p:tgtEl>
                                          <p:spTgt spid="24"/>
                                        </p:tgtEl>
                                        <p:attrNameLst>
                                          <p:attrName>style.visibility</p:attrName>
                                        </p:attrNameLst>
                                      </p:cBhvr>
                                      <p:to>
                                        <p:strVal val="visible"/>
                                      </p:to>
                                    </p:set>
                                    <p:anim calcmode="lin" valueType="num">
                                      <p:cBhvr>
                                        <p:cTn id="102" dur="500" fill="hold"/>
                                        <p:tgtEl>
                                          <p:spTgt spid="24"/>
                                        </p:tgtEl>
                                        <p:attrNameLst>
                                          <p:attrName>ppt_w</p:attrName>
                                        </p:attrNameLst>
                                      </p:cBhvr>
                                      <p:tavLst>
                                        <p:tav tm="0">
                                          <p:val>
                                            <p:fltVal val="0"/>
                                          </p:val>
                                        </p:tav>
                                        <p:tav tm="100000">
                                          <p:val>
                                            <p:strVal val="#ppt_w"/>
                                          </p:val>
                                        </p:tav>
                                      </p:tavLst>
                                    </p:anim>
                                    <p:anim calcmode="lin" valueType="num">
                                      <p:cBhvr>
                                        <p:cTn id="103" dur="500" fill="hold"/>
                                        <p:tgtEl>
                                          <p:spTgt spid="24"/>
                                        </p:tgtEl>
                                        <p:attrNameLst>
                                          <p:attrName>ppt_h</p:attrName>
                                        </p:attrNameLst>
                                      </p:cBhvr>
                                      <p:tavLst>
                                        <p:tav tm="0">
                                          <p:val>
                                            <p:fltVal val="0"/>
                                          </p:val>
                                        </p:tav>
                                        <p:tav tm="100000">
                                          <p:val>
                                            <p:strVal val="#ppt_h"/>
                                          </p:val>
                                        </p:tav>
                                      </p:tavLst>
                                    </p:anim>
                                    <p:animEffect transition="in" filter="fade">
                                      <p:cBhvr>
                                        <p:cTn id="104" dur="500"/>
                                        <p:tgtEl>
                                          <p:spTgt spid="24"/>
                                        </p:tgtEl>
                                      </p:cBhvr>
                                    </p:animEffect>
                                  </p:childTnLst>
                                </p:cTn>
                              </p:par>
                              <p:par>
                                <p:cTn id="105" presetID="53" presetClass="entr" presetSubtype="0" fill="hold" grpId="19" nodeType="withEffec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ppt_w</p:attrName>
                                        </p:attrNameLst>
                                      </p:cBhvr>
                                      <p:tavLst>
                                        <p:tav tm="0">
                                          <p:val>
                                            <p:fltVal val="0"/>
                                          </p:val>
                                        </p:tav>
                                        <p:tav tm="100000">
                                          <p:val>
                                            <p:strVal val="#ppt_w"/>
                                          </p:val>
                                        </p:tav>
                                      </p:tavLst>
                                    </p:anim>
                                    <p:anim calcmode="lin" valueType="num">
                                      <p:cBhvr>
                                        <p:cTn id="108" dur="500" fill="hold"/>
                                        <p:tgtEl>
                                          <p:spTgt spid="25"/>
                                        </p:tgtEl>
                                        <p:attrNameLst>
                                          <p:attrName>ppt_h</p:attrName>
                                        </p:attrNameLst>
                                      </p:cBhvr>
                                      <p:tavLst>
                                        <p:tav tm="0">
                                          <p:val>
                                            <p:fltVal val="0"/>
                                          </p:val>
                                        </p:tav>
                                        <p:tav tm="100000">
                                          <p:val>
                                            <p:strVal val="#ppt_h"/>
                                          </p:val>
                                        </p:tav>
                                      </p:tavLst>
                                    </p:anim>
                                    <p:animEffect transition="in" filter="fade">
                                      <p:cBhvr>
                                        <p:cTn id="109" dur="500"/>
                                        <p:tgtEl>
                                          <p:spTgt spid="25"/>
                                        </p:tgtEl>
                                      </p:cBhvr>
                                    </p:animEffect>
                                  </p:childTnLst>
                                </p:cTn>
                              </p:par>
                            </p:childTnLst>
                          </p:cTn>
                        </p:par>
                        <p:par>
                          <p:cTn id="110" fill="hold" nodeType="withGroup">
                            <p:stCondLst>
                              <p:cond delay="6500"/>
                            </p:stCondLst>
                            <p:childTnLst>
                              <p:par>
                                <p:cTn id="111" presetID="22" presetClass="entr" presetSubtype="8" fill="hold" nodeType="afterEffect">
                                  <p:childTnLst>
                                    <p:set>
                                      <p:cBhvr>
                                        <p:cTn id="112" dur="1" fill="hold">
                                          <p:stCondLst>
                                            <p:cond delay="0"/>
                                          </p:stCondLst>
                                        </p:cTn>
                                        <p:tgtEl>
                                          <p:spTgt spid="8"/>
                                        </p:tgtEl>
                                        <p:attrNameLst>
                                          <p:attrName>style.visibility</p:attrName>
                                        </p:attrNameLst>
                                      </p:cBhvr>
                                      <p:to>
                                        <p:strVal val="visible"/>
                                      </p:to>
                                    </p:set>
                                    <p:animEffect transition="in" filter="wipe(left)">
                                      <p:cBhvr>
                                        <p:cTn id="113" dur="500"/>
                                        <p:tgtEl>
                                          <p:spTgt spid="8"/>
                                        </p:tgtEl>
                                      </p:cBhvr>
                                    </p:animEffect>
                                  </p:childTnLst>
                                </p:cTn>
                              </p:par>
                              <p:par>
                                <p:cTn id="114" presetID="53" presetClass="entr" presetSubtype="0" fill="hold" grpId="6" nodeType="withEffect">
                                  <p:childTnLst>
                                    <p:set>
                                      <p:cBhvr>
                                        <p:cTn id="115" dur="1" fill="hold">
                                          <p:stCondLst>
                                            <p:cond delay="0"/>
                                          </p:stCondLst>
                                        </p:cTn>
                                        <p:tgtEl>
                                          <p:spTgt spid="13"/>
                                        </p:tgtEl>
                                        <p:attrNameLst>
                                          <p:attrName>style.visibility</p:attrName>
                                        </p:attrNameLst>
                                      </p:cBhvr>
                                      <p:to>
                                        <p:strVal val="visible"/>
                                      </p:to>
                                    </p:set>
                                    <p:anim calcmode="lin" valueType="num">
                                      <p:cBhvr>
                                        <p:cTn id="116" dur="500" fill="hold"/>
                                        <p:tgtEl>
                                          <p:spTgt spid="13"/>
                                        </p:tgtEl>
                                        <p:attrNameLst>
                                          <p:attrName>ppt_w</p:attrName>
                                        </p:attrNameLst>
                                      </p:cBhvr>
                                      <p:tavLst>
                                        <p:tav tm="0">
                                          <p:val>
                                            <p:fltVal val="0"/>
                                          </p:val>
                                        </p:tav>
                                        <p:tav tm="100000">
                                          <p:val>
                                            <p:strVal val="#ppt_w"/>
                                          </p:val>
                                        </p:tav>
                                      </p:tavLst>
                                    </p:anim>
                                    <p:anim calcmode="lin" valueType="num">
                                      <p:cBhvr>
                                        <p:cTn id="117" dur="500" fill="hold"/>
                                        <p:tgtEl>
                                          <p:spTgt spid="13"/>
                                        </p:tgtEl>
                                        <p:attrNameLst>
                                          <p:attrName>ppt_h</p:attrName>
                                        </p:attrNameLst>
                                      </p:cBhvr>
                                      <p:tavLst>
                                        <p:tav tm="0">
                                          <p:val>
                                            <p:fltVal val="0"/>
                                          </p:val>
                                        </p:tav>
                                        <p:tav tm="100000">
                                          <p:val>
                                            <p:strVal val="#ppt_h"/>
                                          </p:val>
                                        </p:tav>
                                      </p:tavLst>
                                    </p:anim>
                                    <p:animEffect transition="in" filter="fade">
                                      <p:cBhvr>
                                        <p:cTn id="118" dur="500"/>
                                        <p:tgtEl>
                                          <p:spTgt spid="13"/>
                                        </p:tgtEl>
                                      </p:cBhvr>
                                    </p:animEffect>
                                  </p:childTnLst>
                                </p:cTn>
                              </p:par>
                              <p:par>
                                <p:cTn id="119" presetID="53" presetClass="entr" presetSubtype="0" fill="hold" grpId="7" nodeType="withEffect">
                                  <p:childTnLst>
                                    <p:set>
                                      <p:cBhvr>
                                        <p:cTn id="120" dur="1" fill="hold">
                                          <p:stCondLst>
                                            <p:cond delay="0"/>
                                          </p:stCondLst>
                                        </p:cTn>
                                        <p:tgtEl>
                                          <p:spTgt spid="14"/>
                                        </p:tgtEl>
                                        <p:attrNameLst>
                                          <p:attrName>style.visibility</p:attrName>
                                        </p:attrNameLst>
                                      </p:cBhvr>
                                      <p:to>
                                        <p:strVal val="visible"/>
                                      </p:to>
                                    </p:set>
                                    <p:anim calcmode="lin" valueType="num">
                                      <p:cBhvr>
                                        <p:cTn id="121" dur="500" fill="hold"/>
                                        <p:tgtEl>
                                          <p:spTgt spid="14"/>
                                        </p:tgtEl>
                                        <p:attrNameLst>
                                          <p:attrName>ppt_w</p:attrName>
                                        </p:attrNameLst>
                                      </p:cBhvr>
                                      <p:tavLst>
                                        <p:tav tm="0">
                                          <p:val>
                                            <p:fltVal val="0"/>
                                          </p:val>
                                        </p:tav>
                                        <p:tav tm="100000">
                                          <p:val>
                                            <p:strVal val="#ppt_w"/>
                                          </p:val>
                                        </p:tav>
                                      </p:tavLst>
                                    </p:anim>
                                    <p:anim calcmode="lin" valueType="num">
                                      <p:cBhvr>
                                        <p:cTn id="122" dur="500" fill="hold"/>
                                        <p:tgtEl>
                                          <p:spTgt spid="14"/>
                                        </p:tgtEl>
                                        <p:attrNameLst>
                                          <p:attrName>ppt_h</p:attrName>
                                        </p:attrNameLst>
                                      </p:cBhvr>
                                      <p:tavLst>
                                        <p:tav tm="0">
                                          <p:val>
                                            <p:fltVal val="0"/>
                                          </p:val>
                                        </p:tav>
                                        <p:tav tm="100000">
                                          <p:val>
                                            <p:strVal val="#ppt_h"/>
                                          </p:val>
                                        </p:tav>
                                      </p:tavLst>
                                    </p:anim>
                                    <p:animEffect transition="in" filter="fade">
                                      <p:cBhvr>
                                        <p:cTn id="123" dur="500"/>
                                        <p:tgtEl>
                                          <p:spTgt spid="14"/>
                                        </p:tgtEl>
                                      </p:cBhvr>
                                    </p:animEffect>
                                  </p:childTnLst>
                                </p:cTn>
                              </p:par>
                              <p:par>
                                <p:cTn id="124" presetID="53" presetClass="entr" presetSubtype="0" fill="hold" grpId="20" nodeType="withEffect">
                                  <p:childTnLst>
                                    <p:set>
                                      <p:cBhvr>
                                        <p:cTn id="125" dur="1" fill="hold">
                                          <p:stCondLst>
                                            <p:cond delay="0"/>
                                          </p:stCondLst>
                                        </p:cTn>
                                        <p:tgtEl>
                                          <p:spTgt spid="26"/>
                                        </p:tgtEl>
                                        <p:attrNameLst>
                                          <p:attrName>style.visibility</p:attrName>
                                        </p:attrNameLst>
                                      </p:cBhvr>
                                      <p:to>
                                        <p:strVal val="visible"/>
                                      </p:to>
                                    </p:set>
                                    <p:anim calcmode="lin" valueType="num">
                                      <p:cBhvr>
                                        <p:cTn id="126" dur="500" fill="hold"/>
                                        <p:tgtEl>
                                          <p:spTgt spid="26"/>
                                        </p:tgtEl>
                                        <p:attrNameLst>
                                          <p:attrName>ppt_w</p:attrName>
                                        </p:attrNameLst>
                                      </p:cBhvr>
                                      <p:tavLst>
                                        <p:tav tm="0">
                                          <p:val>
                                            <p:fltVal val="0"/>
                                          </p:val>
                                        </p:tav>
                                        <p:tav tm="100000">
                                          <p:val>
                                            <p:strVal val="#ppt_w"/>
                                          </p:val>
                                        </p:tav>
                                      </p:tavLst>
                                    </p:anim>
                                    <p:anim calcmode="lin" valueType="num">
                                      <p:cBhvr>
                                        <p:cTn id="127" dur="500" fill="hold"/>
                                        <p:tgtEl>
                                          <p:spTgt spid="26"/>
                                        </p:tgtEl>
                                        <p:attrNameLst>
                                          <p:attrName>ppt_h</p:attrName>
                                        </p:attrNameLst>
                                      </p:cBhvr>
                                      <p:tavLst>
                                        <p:tav tm="0">
                                          <p:val>
                                            <p:fltVal val="0"/>
                                          </p:val>
                                        </p:tav>
                                        <p:tav tm="100000">
                                          <p:val>
                                            <p:strVal val="#ppt_h"/>
                                          </p:val>
                                        </p:tav>
                                      </p:tavLst>
                                    </p:anim>
                                    <p:animEffect transition="in" filter="fade">
                                      <p:cBhvr>
                                        <p:cTn id="128" dur="500"/>
                                        <p:tgtEl>
                                          <p:spTgt spid="26"/>
                                        </p:tgtEl>
                                      </p:cBhvr>
                                    </p:animEffect>
                                  </p:childTnLst>
                                </p:cTn>
                              </p:par>
                              <p:par>
                                <p:cTn id="129" presetID="53" presetClass="entr" presetSubtype="0" fill="hold" grpId="21" nodeType="withEffect">
                                  <p:childTnLst>
                                    <p:set>
                                      <p:cBhvr>
                                        <p:cTn id="130" dur="1" fill="hold">
                                          <p:stCondLst>
                                            <p:cond delay="0"/>
                                          </p:stCondLst>
                                        </p:cTn>
                                        <p:tgtEl>
                                          <p:spTgt spid="27"/>
                                        </p:tgtEl>
                                        <p:attrNameLst>
                                          <p:attrName>style.visibility</p:attrName>
                                        </p:attrNameLst>
                                      </p:cBhvr>
                                      <p:to>
                                        <p:strVal val="visible"/>
                                      </p:to>
                                    </p:set>
                                    <p:anim calcmode="lin" valueType="num">
                                      <p:cBhvr>
                                        <p:cTn id="131" dur="500" fill="hold"/>
                                        <p:tgtEl>
                                          <p:spTgt spid="27"/>
                                        </p:tgtEl>
                                        <p:attrNameLst>
                                          <p:attrName>ppt_w</p:attrName>
                                        </p:attrNameLst>
                                      </p:cBhvr>
                                      <p:tavLst>
                                        <p:tav tm="0">
                                          <p:val>
                                            <p:fltVal val="0"/>
                                          </p:val>
                                        </p:tav>
                                        <p:tav tm="100000">
                                          <p:val>
                                            <p:strVal val="#ppt_w"/>
                                          </p:val>
                                        </p:tav>
                                      </p:tavLst>
                                    </p:anim>
                                    <p:anim calcmode="lin" valueType="num">
                                      <p:cBhvr>
                                        <p:cTn id="132" dur="500" fill="hold"/>
                                        <p:tgtEl>
                                          <p:spTgt spid="27"/>
                                        </p:tgtEl>
                                        <p:attrNameLst>
                                          <p:attrName>ppt_h</p:attrName>
                                        </p:attrNameLst>
                                      </p:cBhvr>
                                      <p:tavLst>
                                        <p:tav tm="0">
                                          <p:val>
                                            <p:fltVal val="0"/>
                                          </p:val>
                                        </p:tav>
                                        <p:tav tm="100000">
                                          <p:val>
                                            <p:strVal val="#ppt_h"/>
                                          </p:val>
                                        </p:tav>
                                      </p:tavLst>
                                    </p:anim>
                                    <p:animEffect transition="in" filter="fade">
                                      <p:cBhvr>
                                        <p:cTn id="1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P spid="9" grpId="2"/>
      <p:bldP spid="10" grpId="3"/>
      <p:bldP spid="11" grpId="4"/>
      <p:bldP spid="12" grpId="5"/>
      <p:bldP spid="13" grpId="6"/>
      <p:bldP spid="14" grpId="7"/>
      <p:bldP spid="15" grpId="8"/>
      <p:bldP spid="15" grpId="9"/>
      <p:bldP spid="16" grpId="10"/>
      <p:bldP spid="17" grpId="11"/>
      <p:bldP spid="18" grpId="12"/>
      <p:bldP spid="19" grpId="13"/>
      <p:bldP spid="20" grpId="14"/>
      <p:bldP spid="21" grpId="15"/>
      <p:bldP spid="22" grpId="16"/>
      <p:bldP spid="23" grpId="17"/>
      <p:bldP spid="24" grpId="18"/>
      <p:bldP spid="25" grpId="19"/>
      <p:bldP spid="26" grpId="20"/>
      <p:bldP spid="27" grpId="21"/>
    </p:bldLst>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任意多边形 2"/>
          <p:cNvSpPr/>
          <p:nvPr/>
        </p:nvSpPr>
        <p:spPr>
          <a:xfrm>
            <a:off x="6915119" y="2759652"/>
            <a:ext cx="1434952" cy="331734"/>
          </a:xfrm>
          <a:custGeom>
            <a:gdLst>
              <a:gd name="connsiteX0" fmla="*/ 78316 w 1898897"/>
              <a:gd name="connsiteY0" fmla="*/ 0 h 442312"/>
              <a:gd name="connsiteX1" fmla="*/ 1677741 w 1898897"/>
              <a:gd name="connsiteY1" fmla="*/ 0 h 442312"/>
              <a:gd name="connsiteX2" fmla="*/ 1898897 w 1898897"/>
              <a:gd name="connsiteY2" fmla="*/ 221156 h 442312"/>
              <a:gd name="connsiteX3" fmla="*/ 1677741 w 1898897"/>
              <a:gd name="connsiteY3" fmla="*/ 442312 h 442312"/>
              <a:gd name="connsiteX4" fmla="*/ 78316 w 1898897"/>
              <a:gd name="connsiteY4" fmla="*/ 442312 h 442312"/>
              <a:gd name="connsiteX5" fmla="*/ 33746 w 1898897"/>
              <a:gd name="connsiteY5" fmla="*/ 437819 h 442312"/>
              <a:gd name="connsiteX6" fmla="*/ 0 w 1898897"/>
              <a:gd name="connsiteY6" fmla="*/ 427344 h 442312"/>
              <a:gd name="connsiteX7" fmla="*/ 34884 w 1898897"/>
              <a:gd name="connsiteY7" fmla="*/ 415373 h 442312"/>
              <a:gd name="connsiteX8" fmla="*/ 151628 w 1898897"/>
              <a:gd name="connsiteY8" fmla="*/ 220661 h 442312"/>
              <a:gd name="connsiteX9" fmla="*/ 34884 w 1898897"/>
              <a:gd name="connsiteY9" fmla="*/ 25950 h 442312"/>
              <a:gd name="connsiteX10" fmla="*/ 1515 w 1898897"/>
              <a:gd name="connsiteY10" fmla="*/ 14498 h 442312"/>
              <a:gd name="connsiteX11" fmla="*/ 33746 w 1898897"/>
              <a:gd name="connsiteY11" fmla="*/ 4493 h 442312"/>
              <a:gd name="connsiteX12" fmla="*/ 78316 w 1898897"/>
              <a:gd name="connsiteY12" fmla="*/ 0 h 4423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8897" h="442312">
                <a:moveTo>
                  <a:pt x="78316" y="0"/>
                </a:moveTo>
                <a:lnTo>
                  <a:pt x="1677741" y="0"/>
                </a:lnTo>
                <a:cubicBezTo>
                  <a:pt x="1799882" y="0"/>
                  <a:pt x="1898897" y="99015"/>
                  <a:pt x="1898897" y="221156"/>
                </a:cubicBezTo>
                <a:cubicBezTo>
                  <a:pt x="1898897" y="343297"/>
                  <a:pt x="1799882" y="442312"/>
                  <a:pt x="1677741" y="442312"/>
                </a:cubicBezTo>
                <a:lnTo>
                  <a:pt x="78316" y="442312"/>
                </a:lnTo>
                <a:cubicBezTo>
                  <a:pt x="63049" y="442312"/>
                  <a:pt x="48142" y="440765"/>
                  <a:pt x="33746" y="437819"/>
                </a:cubicBezTo>
                <a:lnTo>
                  <a:pt x="0" y="427344"/>
                </a:lnTo>
                <a:lnTo>
                  <a:pt x="34884" y="415373"/>
                </a:lnTo>
                <a:cubicBezTo>
                  <a:pt x="103490" y="383293"/>
                  <a:pt x="151628" y="308192"/>
                  <a:pt x="151628" y="220661"/>
                </a:cubicBezTo>
                <a:cubicBezTo>
                  <a:pt x="151628" y="133130"/>
                  <a:pt x="103490" y="58029"/>
                  <a:pt x="34884" y="25950"/>
                </a:cubicBezTo>
                <a:lnTo>
                  <a:pt x="1515" y="14498"/>
                </a:lnTo>
                <a:lnTo>
                  <a:pt x="33746" y="4493"/>
                </a:lnTo>
                <a:cubicBezTo>
                  <a:pt x="48142" y="1547"/>
                  <a:pt x="63049" y="0"/>
                  <a:pt x="783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a typeface="微软雅黑" pitchFamily="34" charset="-122"/>
            </a:endParaRPr>
          </a:p>
        </p:txBody>
      </p:sp>
      <p:sp>
        <p:nvSpPr>
          <p:cNvPr id="4" name="任意多边形 3"/>
          <p:cNvSpPr/>
          <p:nvPr/>
        </p:nvSpPr>
        <p:spPr>
          <a:xfrm>
            <a:off x="5376724" y="2759652"/>
            <a:ext cx="1434952" cy="331734"/>
          </a:xfrm>
          <a:custGeom>
            <a:gdLst>
              <a:gd name="connsiteX0" fmla="*/ 78316 w 1898897"/>
              <a:gd name="connsiteY0" fmla="*/ 0 h 442312"/>
              <a:gd name="connsiteX1" fmla="*/ 1677741 w 1898897"/>
              <a:gd name="connsiteY1" fmla="*/ 0 h 442312"/>
              <a:gd name="connsiteX2" fmla="*/ 1898897 w 1898897"/>
              <a:gd name="connsiteY2" fmla="*/ 221156 h 442312"/>
              <a:gd name="connsiteX3" fmla="*/ 1677741 w 1898897"/>
              <a:gd name="connsiteY3" fmla="*/ 442312 h 442312"/>
              <a:gd name="connsiteX4" fmla="*/ 78316 w 1898897"/>
              <a:gd name="connsiteY4" fmla="*/ 442312 h 442312"/>
              <a:gd name="connsiteX5" fmla="*/ 33746 w 1898897"/>
              <a:gd name="connsiteY5" fmla="*/ 437819 h 442312"/>
              <a:gd name="connsiteX6" fmla="*/ 0 w 1898897"/>
              <a:gd name="connsiteY6" fmla="*/ 427344 h 442312"/>
              <a:gd name="connsiteX7" fmla="*/ 34884 w 1898897"/>
              <a:gd name="connsiteY7" fmla="*/ 415373 h 442312"/>
              <a:gd name="connsiteX8" fmla="*/ 151628 w 1898897"/>
              <a:gd name="connsiteY8" fmla="*/ 220661 h 442312"/>
              <a:gd name="connsiteX9" fmla="*/ 34884 w 1898897"/>
              <a:gd name="connsiteY9" fmla="*/ 25950 h 442312"/>
              <a:gd name="connsiteX10" fmla="*/ 1515 w 1898897"/>
              <a:gd name="connsiteY10" fmla="*/ 14498 h 442312"/>
              <a:gd name="connsiteX11" fmla="*/ 33746 w 1898897"/>
              <a:gd name="connsiteY11" fmla="*/ 4493 h 442312"/>
              <a:gd name="connsiteX12" fmla="*/ 78316 w 1898897"/>
              <a:gd name="connsiteY12" fmla="*/ 0 h 4423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8897" h="442312">
                <a:moveTo>
                  <a:pt x="78316" y="0"/>
                </a:moveTo>
                <a:lnTo>
                  <a:pt x="1677741" y="0"/>
                </a:lnTo>
                <a:cubicBezTo>
                  <a:pt x="1799882" y="0"/>
                  <a:pt x="1898897" y="99015"/>
                  <a:pt x="1898897" y="221156"/>
                </a:cubicBezTo>
                <a:cubicBezTo>
                  <a:pt x="1898897" y="343297"/>
                  <a:pt x="1799882" y="442312"/>
                  <a:pt x="1677741" y="442312"/>
                </a:cubicBezTo>
                <a:lnTo>
                  <a:pt x="78316" y="442312"/>
                </a:lnTo>
                <a:cubicBezTo>
                  <a:pt x="63049" y="442312"/>
                  <a:pt x="48142" y="440765"/>
                  <a:pt x="33746" y="437819"/>
                </a:cubicBezTo>
                <a:lnTo>
                  <a:pt x="0" y="427344"/>
                </a:lnTo>
                <a:lnTo>
                  <a:pt x="34884" y="415373"/>
                </a:lnTo>
                <a:cubicBezTo>
                  <a:pt x="103490" y="383293"/>
                  <a:pt x="151628" y="308192"/>
                  <a:pt x="151628" y="220661"/>
                </a:cubicBezTo>
                <a:cubicBezTo>
                  <a:pt x="151628" y="133130"/>
                  <a:pt x="103490" y="58029"/>
                  <a:pt x="34884" y="25950"/>
                </a:cubicBezTo>
                <a:lnTo>
                  <a:pt x="1515" y="14498"/>
                </a:lnTo>
                <a:lnTo>
                  <a:pt x="33746" y="4493"/>
                </a:lnTo>
                <a:cubicBezTo>
                  <a:pt x="48142" y="1547"/>
                  <a:pt x="63049" y="0"/>
                  <a:pt x="7831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a typeface="微软雅黑" pitchFamily="34" charset="-122"/>
            </a:endParaRPr>
          </a:p>
        </p:txBody>
      </p:sp>
      <p:sp>
        <p:nvSpPr>
          <p:cNvPr id="5" name="任意多边形 4"/>
          <p:cNvSpPr/>
          <p:nvPr/>
        </p:nvSpPr>
        <p:spPr>
          <a:xfrm>
            <a:off x="3829020" y="2759652"/>
            <a:ext cx="1434952" cy="331734"/>
          </a:xfrm>
          <a:custGeom>
            <a:gdLst>
              <a:gd name="connsiteX0" fmla="*/ 78316 w 1898897"/>
              <a:gd name="connsiteY0" fmla="*/ 0 h 442312"/>
              <a:gd name="connsiteX1" fmla="*/ 1677741 w 1898897"/>
              <a:gd name="connsiteY1" fmla="*/ 0 h 442312"/>
              <a:gd name="connsiteX2" fmla="*/ 1898897 w 1898897"/>
              <a:gd name="connsiteY2" fmla="*/ 221156 h 442312"/>
              <a:gd name="connsiteX3" fmla="*/ 1677741 w 1898897"/>
              <a:gd name="connsiteY3" fmla="*/ 442312 h 442312"/>
              <a:gd name="connsiteX4" fmla="*/ 78316 w 1898897"/>
              <a:gd name="connsiteY4" fmla="*/ 442312 h 442312"/>
              <a:gd name="connsiteX5" fmla="*/ 33746 w 1898897"/>
              <a:gd name="connsiteY5" fmla="*/ 437819 h 442312"/>
              <a:gd name="connsiteX6" fmla="*/ 0 w 1898897"/>
              <a:gd name="connsiteY6" fmla="*/ 427344 h 442312"/>
              <a:gd name="connsiteX7" fmla="*/ 34884 w 1898897"/>
              <a:gd name="connsiteY7" fmla="*/ 415373 h 442312"/>
              <a:gd name="connsiteX8" fmla="*/ 151628 w 1898897"/>
              <a:gd name="connsiteY8" fmla="*/ 220661 h 442312"/>
              <a:gd name="connsiteX9" fmla="*/ 34884 w 1898897"/>
              <a:gd name="connsiteY9" fmla="*/ 25950 h 442312"/>
              <a:gd name="connsiteX10" fmla="*/ 1515 w 1898897"/>
              <a:gd name="connsiteY10" fmla="*/ 14498 h 442312"/>
              <a:gd name="connsiteX11" fmla="*/ 33746 w 1898897"/>
              <a:gd name="connsiteY11" fmla="*/ 4493 h 442312"/>
              <a:gd name="connsiteX12" fmla="*/ 78316 w 1898897"/>
              <a:gd name="connsiteY12" fmla="*/ 0 h 4423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8897" h="442312">
                <a:moveTo>
                  <a:pt x="78316" y="0"/>
                </a:moveTo>
                <a:lnTo>
                  <a:pt x="1677741" y="0"/>
                </a:lnTo>
                <a:cubicBezTo>
                  <a:pt x="1799882" y="0"/>
                  <a:pt x="1898897" y="99015"/>
                  <a:pt x="1898897" y="221156"/>
                </a:cubicBezTo>
                <a:cubicBezTo>
                  <a:pt x="1898897" y="343297"/>
                  <a:pt x="1799882" y="442312"/>
                  <a:pt x="1677741" y="442312"/>
                </a:cubicBezTo>
                <a:lnTo>
                  <a:pt x="78316" y="442312"/>
                </a:lnTo>
                <a:cubicBezTo>
                  <a:pt x="63049" y="442312"/>
                  <a:pt x="48142" y="440765"/>
                  <a:pt x="33746" y="437819"/>
                </a:cubicBezTo>
                <a:lnTo>
                  <a:pt x="0" y="427344"/>
                </a:lnTo>
                <a:lnTo>
                  <a:pt x="34884" y="415373"/>
                </a:lnTo>
                <a:cubicBezTo>
                  <a:pt x="103490" y="383293"/>
                  <a:pt x="151628" y="308192"/>
                  <a:pt x="151628" y="220661"/>
                </a:cubicBezTo>
                <a:cubicBezTo>
                  <a:pt x="151628" y="133130"/>
                  <a:pt x="103490" y="58029"/>
                  <a:pt x="34884" y="25950"/>
                </a:cubicBezTo>
                <a:lnTo>
                  <a:pt x="1515" y="14498"/>
                </a:lnTo>
                <a:lnTo>
                  <a:pt x="33746" y="4493"/>
                </a:lnTo>
                <a:cubicBezTo>
                  <a:pt x="48142" y="1547"/>
                  <a:pt x="63049" y="0"/>
                  <a:pt x="7831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a typeface="微软雅黑" pitchFamily="34" charset="-122"/>
            </a:endParaRPr>
          </a:p>
        </p:txBody>
      </p:sp>
      <p:sp>
        <p:nvSpPr>
          <p:cNvPr id="6" name="任意多边形 5"/>
          <p:cNvSpPr/>
          <p:nvPr/>
        </p:nvSpPr>
        <p:spPr>
          <a:xfrm>
            <a:off x="2290846" y="2759652"/>
            <a:ext cx="1434952" cy="331734"/>
          </a:xfrm>
          <a:custGeom>
            <a:gdLst>
              <a:gd name="connsiteX0" fmla="*/ 78316 w 1898897"/>
              <a:gd name="connsiteY0" fmla="*/ 0 h 442312"/>
              <a:gd name="connsiteX1" fmla="*/ 1677741 w 1898897"/>
              <a:gd name="connsiteY1" fmla="*/ 0 h 442312"/>
              <a:gd name="connsiteX2" fmla="*/ 1898897 w 1898897"/>
              <a:gd name="connsiteY2" fmla="*/ 221156 h 442312"/>
              <a:gd name="connsiteX3" fmla="*/ 1677741 w 1898897"/>
              <a:gd name="connsiteY3" fmla="*/ 442312 h 442312"/>
              <a:gd name="connsiteX4" fmla="*/ 78316 w 1898897"/>
              <a:gd name="connsiteY4" fmla="*/ 442312 h 442312"/>
              <a:gd name="connsiteX5" fmla="*/ 33746 w 1898897"/>
              <a:gd name="connsiteY5" fmla="*/ 437819 h 442312"/>
              <a:gd name="connsiteX6" fmla="*/ 0 w 1898897"/>
              <a:gd name="connsiteY6" fmla="*/ 427344 h 442312"/>
              <a:gd name="connsiteX7" fmla="*/ 34884 w 1898897"/>
              <a:gd name="connsiteY7" fmla="*/ 415373 h 442312"/>
              <a:gd name="connsiteX8" fmla="*/ 151628 w 1898897"/>
              <a:gd name="connsiteY8" fmla="*/ 220661 h 442312"/>
              <a:gd name="connsiteX9" fmla="*/ 34884 w 1898897"/>
              <a:gd name="connsiteY9" fmla="*/ 25950 h 442312"/>
              <a:gd name="connsiteX10" fmla="*/ 1515 w 1898897"/>
              <a:gd name="connsiteY10" fmla="*/ 14498 h 442312"/>
              <a:gd name="connsiteX11" fmla="*/ 33746 w 1898897"/>
              <a:gd name="connsiteY11" fmla="*/ 4493 h 442312"/>
              <a:gd name="connsiteX12" fmla="*/ 78316 w 1898897"/>
              <a:gd name="connsiteY12" fmla="*/ 0 h 4423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8897" h="442312">
                <a:moveTo>
                  <a:pt x="78316" y="0"/>
                </a:moveTo>
                <a:lnTo>
                  <a:pt x="1677741" y="0"/>
                </a:lnTo>
                <a:cubicBezTo>
                  <a:pt x="1799882" y="0"/>
                  <a:pt x="1898897" y="99015"/>
                  <a:pt x="1898897" y="221156"/>
                </a:cubicBezTo>
                <a:cubicBezTo>
                  <a:pt x="1898897" y="343297"/>
                  <a:pt x="1799882" y="442312"/>
                  <a:pt x="1677741" y="442312"/>
                </a:cubicBezTo>
                <a:lnTo>
                  <a:pt x="78316" y="442312"/>
                </a:lnTo>
                <a:cubicBezTo>
                  <a:pt x="63049" y="442312"/>
                  <a:pt x="48142" y="440765"/>
                  <a:pt x="33746" y="437819"/>
                </a:cubicBezTo>
                <a:lnTo>
                  <a:pt x="0" y="427344"/>
                </a:lnTo>
                <a:lnTo>
                  <a:pt x="34884" y="415373"/>
                </a:lnTo>
                <a:cubicBezTo>
                  <a:pt x="103490" y="383293"/>
                  <a:pt x="151628" y="308192"/>
                  <a:pt x="151628" y="220661"/>
                </a:cubicBezTo>
                <a:cubicBezTo>
                  <a:pt x="151628" y="133130"/>
                  <a:pt x="103490" y="58029"/>
                  <a:pt x="34884" y="25950"/>
                </a:cubicBezTo>
                <a:lnTo>
                  <a:pt x="1515" y="14498"/>
                </a:lnTo>
                <a:lnTo>
                  <a:pt x="33746" y="4493"/>
                </a:lnTo>
                <a:cubicBezTo>
                  <a:pt x="48142" y="1547"/>
                  <a:pt x="63049" y="0"/>
                  <a:pt x="7831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a typeface="微软雅黑" pitchFamily="34" charset="-122"/>
            </a:endParaRPr>
          </a:p>
        </p:txBody>
      </p:sp>
      <p:sp>
        <p:nvSpPr>
          <p:cNvPr id="7" name="圆角矩形 6"/>
          <p:cNvSpPr/>
          <p:nvPr/>
        </p:nvSpPr>
        <p:spPr>
          <a:xfrm>
            <a:off x="647280" y="2759652"/>
            <a:ext cx="1531303" cy="33173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75000"/>
                  <a:lumOff val="25000"/>
                </a:schemeClr>
              </a:solidFill>
              <a:ea typeface="微软雅黑" pitchFamily="34" charset="-122"/>
            </a:endParaRPr>
          </a:p>
        </p:txBody>
      </p:sp>
      <p:grpSp>
        <p:nvGrpSpPr>
          <p:cNvPr id="8" name="组合 7"/>
          <p:cNvGrpSpPr/>
          <p:nvPr/>
        </p:nvGrpSpPr>
        <p:grpSpPr>
          <a:xfrm>
            <a:off x="3669330" y="1707654"/>
            <a:ext cx="1800493" cy="1005051"/>
            <a:chOff x="4892442" y="2415195"/>
            <a:chExt cx="2400657" cy="1340069"/>
          </a:xfrm>
        </p:grpSpPr>
        <p:sp>
          <p:nvSpPr>
            <p:cNvPr id="9" name="文本框 6"/>
            <p:cNvSpPr txBox="1"/>
            <p:nvPr/>
          </p:nvSpPr>
          <p:spPr>
            <a:xfrm>
              <a:off x="5354107" y="2415195"/>
              <a:ext cx="1477328" cy="369332"/>
            </a:xfrm>
            <a:prstGeom prst="rect">
              <a:avLst/>
            </a:prstGeom>
            <a:noFill/>
          </p:spPr>
          <p:txBody>
            <a:bodyPr wrap="none" rtlCol="0">
              <a:spAutoFit/>
            </a:bodyPr>
            <a:lstStyle/>
            <a:p>
              <a:r>
                <a:rPr lang="zh-CN" altLang="en-US" sz="1200">
                  <a:solidFill>
                    <a:schemeClr val="tx1">
                      <a:lumMod val="75000"/>
                      <a:lumOff val="25000"/>
                    </a:schemeClr>
                  </a:solidFill>
                  <a:latin typeface="微软雅黑" pitchFamily="34" charset="-122"/>
                  <a:ea typeface="微软雅黑" pitchFamily="34" charset="-122"/>
                </a:rPr>
                <a:t>单击添加标题</a:t>
              </a:r>
            </a:p>
          </p:txBody>
        </p:sp>
        <p:sp>
          <p:nvSpPr>
            <p:cNvPr id="10" name="文本框 7"/>
            <p:cNvSpPr txBox="1"/>
            <p:nvPr/>
          </p:nvSpPr>
          <p:spPr>
            <a:xfrm>
              <a:off x="4892442" y="2656425"/>
              <a:ext cx="2400657" cy="579818"/>
            </a:xfrm>
            <a:prstGeom prst="rect">
              <a:avLst/>
            </a:prstGeom>
            <a:noFill/>
          </p:spPr>
          <p:txBody>
            <a:bodyPr wrap="none" rtlCol="0">
              <a:spAutoFit/>
            </a:bodyPr>
            <a:lstStyle/>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11" name="文本框 8"/>
            <p:cNvSpPr txBox="1"/>
            <p:nvPr/>
          </p:nvSpPr>
          <p:spPr>
            <a:xfrm>
              <a:off x="5626618" y="3262821"/>
              <a:ext cx="1007113" cy="492443"/>
            </a:xfrm>
            <a:prstGeom prst="rect">
              <a:avLst/>
            </a:prstGeom>
            <a:noFill/>
          </p:spPr>
          <p:txBody>
            <a:bodyPr wrap="none" rtlCol="0">
              <a:spAutoFit/>
            </a:bodyPr>
            <a:lstStyle/>
            <a:p>
              <a:r>
                <a:rPr lang="en-US" altLang="zh-CN" sz="1800" b="1">
                  <a:solidFill>
                    <a:schemeClr val="tx1">
                      <a:lumMod val="75000"/>
                      <a:lumOff val="25000"/>
                    </a:schemeClr>
                  </a:solidFill>
                  <a:latin typeface="微软雅黑" pitchFamily="34" charset="-122"/>
                  <a:ea typeface="微软雅黑" pitchFamily="34" charset="-122"/>
                  <a:cs typeface="Miriam" panose="020b0502050101010101" pitchFamily="34" charset="-79"/>
                </a:rPr>
                <a:t>2014</a:t>
              </a:r>
              <a:endParaRPr lang="zh-CN" altLang="en-US" sz="1800" b="1">
                <a:solidFill>
                  <a:schemeClr val="tx1">
                    <a:lumMod val="75000"/>
                    <a:lumOff val="25000"/>
                  </a:schemeClr>
                </a:solidFill>
                <a:latin typeface="微软雅黑" pitchFamily="34" charset="-122"/>
                <a:ea typeface="微软雅黑" pitchFamily="34" charset="-122"/>
                <a:cs typeface="Miriam" panose="020b0502050101010101" pitchFamily="34" charset="-79"/>
              </a:endParaRPr>
            </a:p>
          </p:txBody>
        </p:sp>
      </p:grpSp>
      <p:grpSp>
        <p:nvGrpSpPr>
          <p:cNvPr id="12" name="组合 11"/>
          <p:cNvGrpSpPr/>
          <p:nvPr/>
        </p:nvGrpSpPr>
        <p:grpSpPr>
          <a:xfrm>
            <a:off x="2131158" y="3221507"/>
            <a:ext cx="1800493" cy="971850"/>
            <a:chOff x="2841544" y="4433664"/>
            <a:chExt cx="2400657" cy="1295799"/>
          </a:xfrm>
        </p:grpSpPr>
        <p:sp>
          <p:nvSpPr>
            <p:cNvPr id="13" name="文本框 15"/>
            <p:cNvSpPr txBox="1"/>
            <p:nvPr/>
          </p:nvSpPr>
          <p:spPr>
            <a:xfrm>
              <a:off x="3303209" y="4893426"/>
              <a:ext cx="1477328" cy="369332"/>
            </a:xfrm>
            <a:prstGeom prst="rect">
              <a:avLst/>
            </a:prstGeom>
            <a:noFill/>
          </p:spPr>
          <p:txBody>
            <a:bodyPr wrap="none" rtlCol="0">
              <a:spAutoFit/>
            </a:bodyPr>
            <a:lstStyle/>
            <a:p>
              <a:r>
                <a:rPr lang="zh-CN" altLang="en-US" sz="1200">
                  <a:solidFill>
                    <a:schemeClr val="tx1">
                      <a:lumMod val="75000"/>
                      <a:lumOff val="25000"/>
                    </a:schemeClr>
                  </a:solidFill>
                  <a:latin typeface="微软雅黑" pitchFamily="34" charset="-122"/>
                  <a:ea typeface="微软雅黑" pitchFamily="34" charset="-122"/>
                </a:rPr>
                <a:t>单击添加标题</a:t>
              </a:r>
            </a:p>
          </p:txBody>
        </p:sp>
        <p:sp>
          <p:nvSpPr>
            <p:cNvPr id="14" name="文本框 16"/>
            <p:cNvSpPr txBox="1"/>
            <p:nvPr/>
          </p:nvSpPr>
          <p:spPr>
            <a:xfrm>
              <a:off x="2841544" y="5149646"/>
              <a:ext cx="2400657" cy="579817"/>
            </a:xfrm>
            <a:prstGeom prst="rect">
              <a:avLst/>
            </a:prstGeom>
            <a:noFill/>
          </p:spPr>
          <p:txBody>
            <a:bodyPr wrap="none" rtlCol="0">
              <a:spAutoFit/>
            </a:bodyPr>
            <a:lstStyle/>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15" name="文本框 17"/>
            <p:cNvSpPr txBox="1"/>
            <p:nvPr/>
          </p:nvSpPr>
          <p:spPr>
            <a:xfrm>
              <a:off x="3575720" y="4433664"/>
              <a:ext cx="1007113" cy="492442"/>
            </a:xfrm>
            <a:prstGeom prst="rect">
              <a:avLst/>
            </a:prstGeom>
            <a:noFill/>
          </p:spPr>
          <p:txBody>
            <a:bodyPr wrap="none" rtlCol="0">
              <a:spAutoFit/>
            </a:bodyPr>
            <a:lstStyle/>
            <a:p>
              <a:r>
                <a:rPr lang="en-US" altLang="zh-CN" sz="1800" b="1">
                  <a:solidFill>
                    <a:schemeClr val="tx1">
                      <a:lumMod val="75000"/>
                      <a:lumOff val="25000"/>
                    </a:schemeClr>
                  </a:solidFill>
                  <a:latin typeface="微软雅黑" pitchFamily="34" charset="-122"/>
                  <a:ea typeface="微软雅黑" pitchFamily="34" charset="-122"/>
                  <a:cs typeface="Miriam" panose="020b0502050101010101" pitchFamily="34" charset="-79"/>
                </a:rPr>
                <a:t>2013</a:t>
              </a:r>
              <a:endParaRPr lang="zh-CN" altLang="en-US" sz="1800" b="1">
                <a:solidFill>
                  <a:schemeClr val="tx1">
                    <a:lumMod val="75000"/>
                    <a:lumOff val="25000"/>
                  </a:schemeClr>
                </a:solidFill>
                <a:latin typeface="微软雅黑" pitchFamily="34" charset="-122"/>
                <a:ea typeface="微软雅黑" pitchFamily="34" charset="-122"/>
                <a:cs typeface="Miriam" panose="020b0502050101010101" pitchFamily="34" charset="-79"/>
              </a:endParaRPr>
            </a:p>
          </p:txBody>
        </p:sp>
      </p:grpSp>
      <p:grpSp>
        <p:nvGrpSpPr>
          <p:cNvPr id="16" name="组合 15"/>
          <p:cNvGrpSpPr/>
          <p:nvPr/>
        </p:nvGrpSpPr>
        <p:grpSpPr>
          <a:xfrm>
            <a:off x="5217035" y="3221507"/>
            <a:ext cx="1800493" cy="971850"/>
            <a:chOff x="6956048" y="4433664"/>
            <a:chExt cx="2400657" cy="1295799"/>
          </a:xfrm>
        </p:grpSpPr>
        <p:sp>
          <p:nvSpPr>
            <p:cNvPr id="17" name="文本框 21"/>
            <p:cNvSpPr txBox="1"/>
            <p:nvPr/>
          </p:nvSpPr>
          <p:spPr>
            <a:xfrm>
              <a:off x="7417713" y="4893426"/>
              <a:ext cx="1477328" cy="369332"/>
            </a:xfrm>
            <a:prstGeom prst="rect">
              <a:avLst/>
            </a:prstGeom>
            <a:noFill/>
          </p:spPr>
          <p:txBody>
            <a:bodyPr wrap="none" rtlCol="0">
              <a:spAutoFit/>
            </a:bodyPr>
            <a:lstStyle/>
            <a:p>
              <a:r>
                <a:rPr lang="zh-CN" altLang="en-US" sz="1200">
                  <a:solidFill>
                    <a:schemeClr val="tx1">
                      <a:lumMod val="75000"/>
                      <a:lumOff val="25000"/>
                    </a:schemeClr>
                  </a:solidFill>
                  <a:latin typeface="微软雅黑" pitchFamily="34" charset="-122"/>
                  <a:ea typeface="微软雅黑" pitchFamily="34" charset="-122"/>
                </a:rPr>
                <a:t>单击添加标题</a:t>
              </a:r>
            </a:p>
          </p:txBody>
        </p:sp>
        <p:sp>
          <p:nvSpPr>
            <p:cNvPr id="18" name="文本框 22"/>
            <p:cNvSpPr txBox="1"/>
            <p:nvPr/>
          </p:nvSpPr>
          <p:spPr>
            <a:xfrm>
              <a:off x="6956048" y="5149646"/>
              <a:ext cx="2400657" cy="579817"/>
            </a:xfrm>
            <a:prstGeom prst="rect">
              <a:avLst/>
            </a:prstGeom>
            <a:noFill/>
          </p:spPr>
          <p:txBody>
            <a:bodyPr wrap="none" rtlCol="0">
              <a:spAutoFit/>
            </a:bodyPr>
            <a:lstStyle/>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19" name="文本框 23"/>
            <p:cNvSpPr txBox="1"/>
            <p:nvPr/>
          </p:nvSpPr>
          <p:spPr>
            <a:xfrm>
              <a:off x="7690224" y="4433664"/>
              <a:ext cx="1007113" cy="492442"/>
            </a:xfrm>
            <a:prstGeom prst="rect">
              <a:avLst/>
            </a:prstGeom>
            <a:noFill/>
          </p:spPr>
          <p:txBody>
            <a:bodyPr wrap="none" rtlCol="0">
              <a:spAutoFit/>
            </a:bodyPr>
            <a:lstStyle/>
            <a:p>
              <a:r>
                <a:rPr lang="en-US" altLang="zh-CN" sz="1800" b="1">
                  <a:solidFill>
                    <a:schemeClr val="tx1">
                      <a:lumMod val="75000"/>
                      <a:lumOff val="25000"/>
                    </a:schemeClr>
                  </a:solidFill>
                  <a:latin typeface="微软雅黑" pitchFamily="34" charset="-122"/>
                  <a:ea typeface="微软雅黑" pitchFamily="34" charset="-122"/>
                  <a:cs typeface="Miriam" panose="020b0502050101010101" pitchFamily="34" charset="-79"/>
                </a:rPr>
                <a:t>2015</a:t>
              </a:r>
              <a:endParaRPr lang="zh-CN" altLang="en-US" sz="1800" b="1">
                <a:solidFill>
                  <a:schemeClr val="tx1">
                    <a:lumMod val="75000"/>
                    <a:lumOff val="25000"/>
                  </a:schemeClr>
                </a:solidFill>
                <a:latin typeface="微软雅黑" pitchFamily="34" charset="-122"/>
                <a:ea typeface="微软雅黑" pitchFamily="34" charset="-122"/>
                <a:cs typeface="Miriam" panose="020b0502050101010101" pitchFamily="34" charset="-79"/>
              </a:endParaRPr>
            </a:p>
          </p:txBody>
        </p:sp>
      </p:grpSp>
      <p:grpSp>
        <p:nvGrpSpPr>
          <p:cNvPr id="20" name="组合 19"/>
          <p:cNvGrpSpPr/>
          <p:nvPr/>
        </p:nvGrpSpPr>
        <p:grpSpPr>
          <a:xfrm>
            <a:off x="6755430" y="1707654"/>
            <a:ext cx="1800493" cy="1005051"/>
            <a:chOff x="9007242" y="2415195"/>
            <a:chExt cx="2400657" cy="1340069"/>
          </a:xfrm>
        </p:grpSpPr>
        <p:sp>
          <p:nvSpPr>
            <p:cNvPr id="21" name="文本框 25"/>
            <p:cNvSpPr txBox="1"/>
            <p:nvPr/>
          </p:nvSpPr>
          <p:spPr>
            <a:xfrm>
              <a:off x="9468907" y="2415195"/>
              <a:ext cx="1477328" cy="369332"/>
            </a:xfrm>
            <a:prstGeom prst="rect">
              <a:avLst/>
            </a:prstGeom>
            <a:noFill/>
          </p:spPr>
          <p:txBody>
            <a:bodyPr wrap="none" rtlCol="0">
              <a:spAutoFit/>
            </a:bodyPr>
            <a:lstStyle/>
            <a:p>
              <a:r>
                <a:rPr lang="zh-CN" altLang="en-US" sz="1200">
                  <a:solidFill>
                    <a:schemeClr val="tx1">
                      <a:lumMod val="75000"/>
                      <a:lumOff val="25000"/>
                    </a:schemeClr>
                  </a:solidFill>
                  <a:latin typeface="微软雅黑" pitchFamily="34" charset="-122"/>
                  <a:ea typeface="微软雅黑" pitchFamily="34" charset="-122"/>
                </a:rPr>
                <a:t>单击添加标题</a:t>
              </a:r>
            </a:p>
          </p:txBody>
        </p:sp>
        <p:sp>
          <p:nvSpPr>
            <p:cNvPr id="22" name="文本框 26"/>
            <p:cNvSpPr txBox="1"/>
            <p:nvPr/>
          </p:nvSpPr>
          <p:spPr>
            <a:xfrm>
              <a:off x="9007242" y="2656425"/>
              <a:ext cx="2400657" cy="579818"/>
            </a:xfrm>
            <a:prstGeom prst="rect">
              <a:avLst/>
            </a:prstGeom>
            <a:noFill/>
          </p:spPr>
          <p:txBody>
            <a:bodyPr wrap="none" rtlCol="0">
              <a:spAutoFit/>
            </a:bodyPr>
            <a:lstStyle/>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23" name="文本框 27"/>
            <p:cNvSpPr txBox="1"/>
            <p:nvPr/>
          </p:nvSpPr>
          <p:spPr>
            <a:xfrm>
              <a:off x="9741418" y="3262821"/>
              <a:ext cx="1007113" cy="492443"/>
            </a:xfrm>
            <a:prstGeom prst="rect">
              <a:avLst/>
            </a:prstGeom>
            <a:noFill/>
          </p:spPr>
          <p:txBody>
            <a:bodyPr wrap="none" rtlCol="0">
              <a:spAutoFit/>
            </a:bodyPr>
            <a:lstStyle/>
            <a:p>
              <a:r>
                <a:rPr lang="en-US" altLang="zh-CN" sz="1800" b="1">
                  <a:solidFill>
                    <a:schemeClr val="tx1">
                      <a:lumMod val="75000"/>
                      <a:lumOff val="25000"/>
                    </a:schemeClr>
                  </a:solidFill>
                  <a:latin typeface="微软雅黑" pitchFamily="34" charset="-122"/>
                  <a:ea typeface="微软雅黑" pitchFamily="34" charset="-122"/>
                  <a:cs typeface="Miriam" panose="020b0502050101010101" pitchFamily="34" charset="-79"/>
                </a:rPr>
                <a:t>2016</a:t>
              </a:r>
              <a:endParaRPr lang="zh-CN" altLang="en-US" sz="1800" b="1">
                <a:solidFill>
                  <a:schemeClr val="tx1">
                    <a:lumMod val="75000"/>
                    <a:lumOff val="25000"/>
                  </a:schemeClr>
                </a:solidFill>
                <a:latin typeface="微软雅黑" pitchFamily="34" charset="-122"/>
                <a:ea typeface="微软雅黑" pitchFamily="34" charset="-122"/>
                <a:cs typeface="Miriam" panose="020b0502050101010101" pitchFamily="34" charset="-79"/>
              </a:endParaRPr>
            </a:p>
          </p:txBody>
        </p:sp>
      </p:grpSp>
      <p:grpSp>
        <p:nvGrpSpPr>
          <p:cNvPr id="24" name="组合 23"/>
          <p:cNvGrpSpPr/>
          <p:nvPr/>
        </p:nvGrpSpPr>
        <p:grpSpPr>
          <a:xfrm>
            <a:off x="535768" y="1707654"/>
            <a:ext cx="1800493" cy="1005051"/>
            <a:chOff x="714357" y="2415195"/>
            <a:chExt cx="2400657" cy="1340069"/>
          </a:xfrm>
        </p:grpSpPr>
        <p:sp>
          <p:nvSpPr>
            <p:cNvPr id="25" name="文本框 34"/>
            <p:cNvSpPr txBox="1"/>
            <p:nvPr/>
          </p:nvSpPr>
          <p:spPr>
            <a:xfrm>
              <a:off x="1176022" y="2415195"/>
              <a:ext cx="1477328" cy="369332"/>
            </a:xfrm>
            <a:prstGeom prst="rect">
              <a:avLst/>
            </a:prstGeom>
            <a:noFill/>
          </p:spPr>
          <p:txBody>
            <a:bodyPr wrap="none" rtlCol="0">
              <a:spAutoFit/>
            </a:bodyPr>
            <a:lstStyle/>
            <a:p>
              <a:r>
                <a:rPr lang="zh-CN" altLang="en-US" sz="1200">
                  <a:solidFill>
                    <a:schemeClr val="tx1">
                      <a:lumMod val="75000"/>
                      <a:lumOff val="25000"/>
                    </a:schemeClr>
                  </a:solidFill>
                  <a:latin typeface="微软雅黑" pitchFamily="34" charset="-122"/>
                  <a:ea typeface="微软雅黑" pitchFamily="34" charset="-122"/>
                </a:rPr>
                <a:t>单击添加标题</a:t>
              </a:r>
            </a:p>
          </p:txBody>
        </p:sp>
        <p:sp>
          <p:nvSpPr>
            <p:cNvPr id="26" name="文本框 35"/>
            <p:cNvSpPr txBox="1"/>
            <p:nvPr/>
          </p:nvSpPr>
          <p:spPr>
            <a:xfrm>
              <a:off x="714357" y="2656425"/>
              <a:ext cx="2400657" cy="579818"/>
            </a:xfrm>
            <a:prstGeom prst="rect">
              <a:avLst/>
            </a:prstGeom>
            <a:noFill/>
          </p:spPr>
          <p:txBody>
            <a:bodyPr wrap="none" rtlCol="0">
              <a:spAutoFit/>
            </a:bodyPr>
            <a:lstStyle/>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900">
                  <a:solidFill>
                    <a:schemeClr val="tx1">
                      <a:lumMod val="75000"/>
                      <a:lumOff val="25000"/>
                    </a:schemeClr>
                  </a:solidFill>
                  <a:latin typeface="微软雅黑" pitchFamily="34" charset="-122"/>
                  <a:ea typeface="微软雅黑" pitchFamily="34" charset="-122"/>
                </a:rPr>
                <a:t>单击此处添加文本内容文本内容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27" name="文本框 36"/>
            <p:cNvSpPr txBox="1"/>
            <p:nvPr/>
          </p:nvSpPr>
          <p:spPr>
            <a:xfrm>
              <a:off x="1448533" y="3262821"/>
              <a:ext cx="1007113" cy="492443"/>
            </a:xfrm>
            <a:prstGeom prst="rect">
              <a:avLst/>
            </a:prstGeom>
            <a:noFill/>
          </p:spPr>
          <p:txBody>
            <a:bodyPr wrap="none" rtlCol="0">
              <a:spAutoFit/>
            </a:bodyPr>
            <a:lstStyle/>
            <a:p>
              <a:r>
                <a:rPr lang="en-US" altLang="zh-CN" sz="1800" b="1">
                  <a:solidFill>
                    <a:schemeClr val="tx1">
                      <a:lumMod val="75000"/>
                      <a:lumOff val="25000"/>
                    </a:schemeClr>
                  </a:solidFill>
                  <a:latin typeface="微软雅黑" pitchFamily="34" charset="-122"/>
                  <a:ea typeface="微软雅黑" pitchFamily="34" charset="-122"/>
                  <a:cs typeface="Miriam" panose="020b0502050101010101" pitchFamily="34" charset="-79"/>
                </a:rPr>
                <a:t>2012</a:t>
              </a:r>
              <a:endParaRPr lang="zh-CN" altLang="en-US" sz="1800" b="1">
                <a:solidFill>
                  <a:schemeClr val="tx1">
                    <a:lumMod val="75000"/>
                    <a:lumOff val="25000"/>
                  </a:schemeClr>
                </a:solidFill>
                <a:latin typeface="微软雅黑" pitchFamily="34" charset="-122"/>
                <a:ea typeface="微软雅黑" pitchFamily="34" charset="-122"/>
                <a:cs typeface="Miriam" panose="020b0502050101010101" pitchFamily="34" charset="-79"/>
              </a:endParaRPr>
            </a:p>
          </p:txBody>
        </p:sp>
      </p:grpSp>
      <p:grpSp>
        <p:nvGrpSpPr>
          <p:cNvPr id="28" name="组合 27"/>
          <p:cNvGrpSpPr/>
          <p:nvPr/>
        </p:nvGrpSpPr>
        <p:grpSpPr>
          <a:xfrm>
            <a:off x="2709329" y="1752229"/>
            <a:ext cx="597984" cy="1147992"/>
            <a:chOff x="3612439" y="2474628"/>
            <a:chExt cx="797312" cy="1530656"/>
          </a:xfrm>
          <a:solidFill>
            <a:schemeClr val="tx1">
              <a:lumMod val="75000"/>
              <a:lumOff val="25000"/>
            </a:schemeClr>
          </a:solidFill>
        </p:grpSpPr>
        <p:cxnSp>
          <p:nvCxnSpPr>
            <p:cNvPr id="29" name="直接连接符 28"/>
            <p:cNvCxnSpPr/>
            <p:nvPr/>
          </p:nvCxnSpPr>
          <p:spPr>
            <a:xfrm flipH="1" flipV="1">
              <a:off x="4011096" y="3288312"/>
              <a:ext cx="0" cy="716972"/>
            </a:xfrm>
            <a:prstGeom prst="line">
              <a:avLst/>
            </a:prstGeom>
            <a:grpFill/>
            <a:ln w="28575">
              <a:solidFill>
                <a:schemeClr val="tx1">
                  <a:lumMod val="75000"/>
                  <a:lumOff val="25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flipV="1">
              <a:off x="3612439" y="2474628"/>
              <a:ext cx="797312" cy="797312"/>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a typeface="微软雅黑" pitchFamily="34" charset="-122"/>
              </a:endParaRPr>
            </a:p>
          </p:txBody>
        </p:sp>
        <p:grpSp>
          <p:nvGrpSpPr>
            <p:cNvPr id="31" name="Group 4"/>
            <p:cNvGrpSpPr>
              <a:grpSpLocks noChangeAspect="1"/>
            </p:cNvGrpSpPr>
            <p:nvPr/>
          </p:nvGrpSpPr>
          <p:grpSpPr>
            <a:xfrm>
              <a:off x="3880246" y="2742885"/>
              <a:ext cx="261698" cy="260798"/>
              <a:chOff x="4940" y="1489"/>
              <a:chExt cx="291" cy="290"/>
            </a:xfrm>
            <a:grpFill/>
          </p:grpSpPr>
          <p:sp>
            <p:nvSpPr>
              <p:cNvPr id="32" name="Freeform 5"/>
              <p:cNvSpPr>
                <a:spLocks noEditPoints="1"/>
              </p:cNvSpPr>
              <p:nvPr/>
            </p:nvSpPr>
            <p:spPr bwMode="auto">
              <a:xfrm>
                <a:off x="4940" y="1489"/>
                <a:ext cx="291" cy="290"/>
              </a:xfrm>
              <a:custGeom>
                <a:gdLst>
                  <a:gd name="T0" fmla="*/ 106 w 120"/>
                  <a:gd name="T1" fmla="*/ 48 h 120"/>
                  <a:gd name="T2" fmla="*/ 107 w 120"/>
                  <a:gd name="T3" fmla="*/ 30 h 120"/>
                  <a:gd name="T4" fmla="*/ 98 w 120"/>
                  <a:gd name="T5" fmla="*/ 13 h 120"/>
                  <a:gd name="T6" fmla="*/ 90 w 120"/>
                  <a:gd name="T7" fmla="*/ 13 h 120"/>
                  <a:gd name="T8" fmla="*/ 72 w 120"/>
                  <a:gd name="T9" fmla="*/ 14 h 120"/>
                  <a:gd name="T10" fmla="*/ 66 w 120"/>
                  <a:gd name="T11" fmla="*/ 0 h 120"/>
                  <a:gd name="T12" fmla="*/ 48 w 120"/>
                  <a:gd name="T13" fmla="*/ 6 h 120"/>
                  <a:gd name="T14" fmla="*/ 36 w 120"/>
                  <a:gd name="T15" fmla="*/ 19 h 120"/>
                  <a:gd name="T16" fmla="*/ 26 w 120"/>
                  <a:gd name="T17" fmla="*/ 12 h 120"/>
                  <a:gd name="T18" fmla="*/ 13 w 120"/>
                  <a:gd name="T19" fmla="*/ 22 h 120"/>
                  <a:gd name="T20" fmla="*/ 19 w 120"/>
                  <a:gd name="T21" fmla="*/ 36 h 120"/>
                  <a:gd name="T22" fmla="*/ 6 w 120"/>
                  <a:gd name="T23" fmla="*/ 48 h 120"/>
                  <a:gd name="T24" fmla="*/ 0 w 120"/>
                  <a:gd name="T25" fmla="*/ 66 h 120"/>
                  <a:gd name="T26" fmla="*/ 14 w 120"/>
                  <a:gd name="T27" fmla="*/ 72 h 120"/>
                  <a:gd name="T28" fmla="*/ 13 w 120"/>
                  <a:gd name="T29" fmla="*/ 90 h 120"/>
                  <a:gd name="T30" fmla="*/ 22 w 120"/>
                  <a:gd name="T31" fmla="*/ 107 h 120"/>
                  <a:gd name="T32" fmla="*/ 30 w 120"/>
                  <a:gd name="T33" fmla="*/ 107 h 120"/>
                  <a:gd name="T34" fmla="*/ 48 w 120"/>
                  <a:gd name="T35" fmla="*/ 106 h 120"/>
                  <a:gd name="T36" fmla="*/ 54 w 120"/>
                  <a:gd name="T37" fmla="*/ 120 h 120"/>
                  <a:gd name="T38" fmla="*/ 72 w 120"/>
                  <a:gd name="T39" fmla="*/ 114 h 120"/>
                  <a:gd name="T40" fmla="*/ 84 w 120"/>
                  <a:gd name="T41" fmla="*/ 101 h 120"/>
                  <a:gd name="T42" fmla="*/ 94 w 120"/>
                  <a:gd name="T43" fmla="*/ 108 h 120"/>
                  <a:gd name="T44" fmla="*/ 107 w 120"/>
                  <a:gd name="T45" fmla="*/ 98 h 120"/>
                  <a:gd name="T46" fmla="*/ 101 w 120"/>
                  <a:gd name="T47" fmla="*/ 84 h 120"/>
                  <a:gd name="T48" fmla="*/ 114 w 120"/>
                  <a:gd name="T49" fmla="*/ 72 h 120"/>
                  <a:gd name="T50" fmla="*/ 120 w 120"/>
                  <a:gd name="T51" fmla="*/ 54 h 120"/>
                  <a:gd name="T52" fmla="*/ 114 w 120"/>
                  <a:gd name="T53" fmla="*/ 66 h 120"/>
                  <a:gd name="T54" fmla="*/ 94 w 120"/>
                  <a:gd name="T55" fmla="*/ 85 h 120"/>
                  <a:gd name="T56" fmla="*/ 94 w 120"/>
                  <a:gd name="T57" fmla="*/ 102 h 120"/>
                  <a:gd name="T58" fmla="*/ 66 w 120"/>
                  <a:gd name="T59" fmla="*/ 102 h 120"/>
                  <a:gd name="T60" fmla="*/ 54 w 120"/>
                  <a:gd name="T61" fmla="*/ 114 h 120"/>
                  <a:gd name="T62" fmla="*/ 35 w 120"/>
                  <a:gd name="T63" fmla="*/ 94 h 120"/>
                  <a:gd name="T64" fmla="*/ 18 w 120"/>
                  <a:gd name="T65" fmla="*/ 94 h 120"/>
                  <a:gd name="T66" fmla="*/ 18 w 120"/>
                  <a:gd name="T67" fmla="*/ 66 h 120"/>
                  <a:gd name="T68" fmla="*/ 6 w 120"/>
                  <a:gd name="T69" fmla="*/ 54 h 120"/>
                  <a:gd name="T70" fmla="*/ 26 w 120"/>
                  <a:gd name="T71" fmla="*/ 35 h 120"/>
                  <a:gd name="T72" fmla="*/ 26 w 120"/>
                  <a:gd name="T73" fmla="*/ 18 h 120"/>
                  <a:gd name="T74" fmla="*/ 54 w 120"/>
                  <a:gd name="T75" fmla="*/ 18 h 120"/>
                  <a:gd name="T76" fmla="*/ 66 w 120"/>
                  <a:gd name="T77" fmla="*/ 6 h 120"/>
                  <a:gd name="T78" fmla="*/ 85 w 120"/>
                  <a:gd name="T79" fmla="*/ 26 h 120"/>
                  <a:gd name="T80" fmla="*/ 102 w 120"/>
                  <a:gd name="T81" fmla="*/ 26 h 120"/>
                  <a:gd name="T82" fmla="*/ 102 w 120"/>
                  <a:gd name="T83" fmla="*/ 54 h 120"/>
                  <a:gd name="T84" fmla="*/ 114 w 120"/>
                  <a:gd name="T85" fmla="*/ 66 h 1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114" y="48"/>
                    </a:moveTo>
                    <a:cubicBezTo>
                      <a:pt x="106" y="48"/>
                      <a:pt x="106" y="48"/>
                      <a:pt x="106" y="48"/>
                    </a:cubicBezTo>
                    <a:cubicBezTo>
                      <a:pt x="105" y="44"/>
                      <a:pt x="104" y="40"/>
                      <a:pt x="101" y="36"/>
                    </a:cubicBezTo>
                    <a:cubicBezTo>
                      <a:pt x="107" y="30"/>
                      <a:pt x="107" y="30"/>
                      <a:pt x="107" y="30"/>
                    </a:cubicBezTo>
                    <a:cubicBezTo>
                      <a:pt x="109" y="28"/>
                      <a:pt x="109" y="24"/>
                      <a:pt x="107" y="22"/>
                    </a:cubicBezTo>
                    <a:cubicBezTo>
                      <a:pt x="98" y="13"/>
                      <a:pt x="98" y="13"/>
                      <a:pt x="98" y="13"/>
                    </a:cubicBezTo>
                    <a:cubicBezTo>
                      <a:pt x="97" y="12"/>
                      <a:pt x="96" y="12"/>
                      <a:pt x="94" y="12"/>
                    </a:cubicBezTo>
                    <a:cubicBezTo>
                      <a:pt x="92" y="12"/>
                      <a:pt x="91" y="12"/>
                      <a:pt x="90" y="13"/>
                    </a:cubicBezTo>
                    <a:cubicBezTo>
                      <a:pt x="84" y="19"/>
                      <a:pt x="84" y="19"/>
                      <a:pt x="84" y="19"/>
                    </a:cubicBezTo>
                    <a:cubicBezTo>
                      <a:pt x="80" y="16"/>
                      <a:pt x="76" y="15"/>
                      <a:pt x="72" y="14"/>
                    </a:cubicBezTo>
                    <a:cubicBezTo>
                      <a:pt x="72" y="6"/>
                      <a:pt x="72" y="6"/>
                      <a:pt x="72" y="6"/>
                    </a:cubicBezTo>
                    <a:cubicBezTo>
                      <a:pt x="72" y="3"/>
                      <a:pt x="69" y="0"/>
                      <a:pt x="66" y="0"/>
                    </a:cubicBezTo>
                    <a:cubicBezTo>
                      <a:pt x="54" y="0"/>
                      <a:pt x="54" y="0"/>
                      <a:pt x="54" y="0"/>
                    </a:cubicBezTo>
                    <a:cubicBezTo>
                      <a:pt x="51" y="0"/>
                      <a:pt x="48" y="3"/>
                      <a:pt x="48" y="6"/>
                    </a:cubicBezTo>
                    <a:cubicBezTo>
                      <a:pt x="48" y="14"/>
                      <a:pt x="48" y="14"/>
                      <a:pt x="48" y="14"/>
                    </a:cubicBezTo>
                    <a:cubicBezTo>
                      <a:pt x="44" y="15"/>
                      <a:pt x="40" y="16"/>
                      <a:pt x="36" y="19"/>
                    </a:cubicBezTo>
                    <a:cubicBezTo>
                      <a:pt x="30" y="13"/>
                      <a:pt x="30" y="13"/>
                      <a:pt x="30" y="13"/>
                    </a:cubicBezTo>
                    <a:cubicBezTo>
                      <a:pt x="29" y="12"/>
                      <a:pt x="28" y="12"/>
                      <a:pt x="26" y="12"/>
                    </a:cubicBezTo>
                    <a:cubicBezTo>
                      <a:pt x="24" y="12"/>
                      <a:pt x="23" y="12"/>
                      <a:pt x="22" y="13"/>
                    </a:cubicBezTo>
                    <a:cubicBezTo>
                      <a:pt x="13" y="22"/>
                      <a:pt x="13" y="22"/>
                      <a:pt x="13" y="22"/>
                    </a:cubicBezTo>
                    <a:cubicBezTo>
                      <a:pt x="11" y="24"/>
                      <a:pt x="11" y="28"/>
                      <a:pt x="13" y="30"/>
                    </a:cubicBezTo>
                    <a:cubicBezTo>
                      <a:pt x="19" y="36"/>
                      <a:pt x="19" y="36"/>
                      <a:pt x="19" y="36"/>
                    </a:cubicBezTo>
                    <a:cubicBezTo>
                      <a:pt x="16" y="40"/>
                      <a:pt x="15" y="44"/>
                      <a:pt x="14" y="48"/>
                    </a:cubicBezTo>
                    <a:cubicBezTo>
                      <a:pt x="6" y="48"/>
                      <a:pt x="6" y="48"/>
                      <a:pt x="6" y="48"/>
                    </a:cubicBezTo>
                    <a:cubicBezTo>
                      <a:pt x="3" y="48"/>
                      <a:pt x="0" y="51"/>
                      <a:pt x="0" y="54"/>
                    </a:cubicBezTo>
                    <a:cubicBezTo>
                      <a:pt x="0" y="66"/>
                      <a:pt x="0" y="66"/>
                      <a:pt x="0" y="66"/>
                    </a:cubicBezTo>
                    <a:cubicBezTo>
                      <a:pt x="0" y="69"/>
                      <a:pt x="3" y="72"/>
                      <a:pt x="6" y="72"/>
                    </a:cubicBezTo>
                    <a:cubicBezTo>
                      <a:pt x="14" y="72"/>
                      <a:pt x="14" y="72"/>
                      <a:pt x="14" y="72"/>
                    </a:cubicBezTo>
                    <a:cubicBezTo>
                      <a:pt x="15" y="76"/>
                      <a:pt x="16" y="80"/>
                      <a:pt x="19" y="84"/>
                    </a:cubicBezTo>
                    <a:cubicBezTo>
                      <a:pt x="13" y="90"/>
                      <a:pt x="13" y="90"/>
                      <a:pt x="13" y="90"/>
                    </a:cubicBezTo>
                    <a:cubicBezTo>
                      <a:pt x="11" y="92"/>
                      <a:pt x="11" y="96"/>
                      <a:pt x="13" y="98"/>
                    </a:cubicBezTo>
                    <a:cubicBezTo>
                      <a:pt x="22" y="107"/>
                      <a:pt x="22" y="107"/>
                      <a:pt x="22" y="107"/>
                    </a:cubicBezTo>
                    <a:cubicBezTo>
                      <a:pt x="23" y="108"/>
                      <a:pt x="25" y="108"/>
                      <a:pt x="26" y="108"/>
                    </a:cubicBezTo>
                    <a:cubicBezTo>
                      <a:pt x="28" y="108"/>
                      <a:pt x="29" y="108"/>
                      <a:pt x="30" y="107"/>
                    </a:cubicBezTo>
                    <a:cubicBezTo>
                      <a:pt x="36" y="101"/>
                      <a:pt x="36" y="101"/>
                      <a:pt x="36" y="101"/>
                    </a:cubicBezTo>
                    <a:cubicBezTo>
                      <a:pt x="40" y="104"/>
                      <a:pt x="44" y="105"/>
                      <a:pt x="48" y="106"/>
                    </a:cubicBezTo>
                    <a:cubicBezTo>
                      <a:pt x="48" y="114"/>
                      <a:pt x="48" y="114"/>
                      <a:pt x="48" y="114"/>
                    </a:cubicBezTo>
                    <a:cubicBezTo>
                      <a:pt x="48" y="117"/>
                      <a:pt x="51" y="120"/>
                      <a:pt x="54" y="120"/>
                    </a:cubicBezTo>
                    <a:cubicBezTo>
                      <a:pt x="66" y="120"/>
                      <a:pt x="66" y="120"/>
                      <a:pt x="66" y="120"/>
                    </a:cubicBezTo>
                    <a:cubicBezTo>
                      <a:pt x="69" y="120"/>
                      <a:pt x="72" y="117"/>
                      <a:pt x="72" y="114"/>
                    </a:cubicBezTo>
                    <a:cubicBezTo>
                      <a:pt x="72" y="106"/>
                      <a:pt x="72" y="106"/>
                      <a:pt x="72" y="106"/>
                    </a:cubicBezTo>
                    <a:cubicBezTo>
                      <a:pt x="76" y="105"/>
                      <a:pt x="80" y="104"/>
                      <a:pt x="84" y="101"/>
                    </a:cubicBezTo>
                    <a:cubicBezTo>
                      <a:pt x="90" y="107"/>
                      <a:pt x="90" y="107"/>
                      <a:pt x="90" y="107"/>
                    </a:cubicBezTo>
                    <a:cubicBezTo>
                      <a:pt x="91" y="108"/>
                      <a:pt x="92" y="108"/>
                      <a:pt x="94" y="108"/>
                    </a:cubicBezTo>
                    <a:cubicBezTo>
                      <a:pt x="95" y="108"/>
                      <a:pt x="97" y="108"/>
                      <a:pt x="98" y="107"/>
                    </a:cubicBezTo>
                    <a:cubicBezTo>
                      <a:pt x="107" y="98"/>
                      <a:pt x="107" y="98"/>
                      <a:pt x="107" y="98"/>
                    </a:cubicBezTo>
                    <a:cubicBezTo>
                      <a:pt x="109" y="96"/>
                      <a:pt x="109" y="92"/>
                      <a:pt x="107" y="90"/>
                    </a:cubicBezTo>
                    <a:cubicBezTo>
                      <a:pt x="101" y="84"/>
                      <a:pt x="101" y="84"/>
                      <a:pt x="101" y="84"/>
                    </a:cubicBezTo>
                    <a:cubicBezTo>
                      <a:pt x="104" y="80"/>
                      <a:pt x="105" y="76"/>
                      <a:pt x="106" y="72"/>
                    </a:cubicBezTo>
                    <a:cubicBezTo>
                      <a:pt x="114" y="72"/>
                      <a:pt x="114" y="72"/>
                      <a:pt x="114" y="72"/>
                    </a:cubicBezTo>
                    <a:cubicBezTo>
                      <a:pt x="117" y="72"/>
                      <a:pt x="120" y="69"/>
                      <a:pt x="120" y="66"/>
                    </a:cubicBezTo>
                    <a:cubicBezTo>
                      <a:pt x="120" y="54"/>
                      <a:pt x="120" y="54"/>
                      <a:pt x="120" y="54"/>
                    </a:cubicBezTo>
                    <a:cubicBezTo>
                      <a:pt x="120" y="51"/>
                      <a:pt x="117" y="48"/>
                      <a:pt x="114" y="48"/>
                    </a:cubicBezTo>
                    <a:close/>
                    <a:moveTo>
                      <a:pt x="114" y="66"/>
                    </a:moveTo>
                    <a:cubicBezTo>
                      <a:pt x="102" y="66"/>
                      <a:pt x="102" y="66"/>
                      <a:pt x="102" y="66"/>
                    </a:cubicBezTo>
                    <a:cubicBezTo>
                      <a:pt x="101" y="73"/>
                      <a:pt x="98" y="80"/>
                      <a:pt x="94" y="85"/>
                    </a:cubicBezTo>
                    <a:cubicBezTo>
                      <a:pt x="102" y="94"/>
                      <a:pt x="102" y="94"/>
                      <a:pt x="102" y="94"/>
                    </a:cubicBezTo>
                    <a:cubicBezTo>
                      <a:pt x="94" y="102"/>
                      <a:pt x="94" y="102"/>
                      <a:pt x="94" y="102"/>
                    </a:cubicBezTo>
                    <a:cubicBezTo>
                      <a:pt x="85" y="94"/>
                      <a:pt x="85" y="94"/>
                      <a:pt x="85" y="94"/>
                    </a:cubicBezTo>
                    <a:cubicBezTo>
                      <a:pt x="80" y="98"/>
                      <a:pt x="73" y="101"/>
                      <a:pt x="66" y="102"/>
                    </a:cubicBezTo>
                    <a:cubicBezTo>
                      <a:pt x="66" y="114"/>
                      <a:pt x="66" y="114"/>
                      <a:pt x="66" y="114"/>
                    </a:cubicBezTo>
                    <a:cubicBezTo>
                      <a:pt x="54" y="114"/>
                      <a:pt x="54" y="114"/>
                      <a:pt x="54" y="114"/>
                    </a:cubicBezTo>
                    <a:cubicBezTo>
                      <a:pt x="54" y="102"/>
                      <a:pt x="54" y="102"/>
                      <a:pt x="54" y="102"/>
                    </a:cubicBezTo>
                    <a:cubicBezTo>
                      <a:pt x="47" y="101"/>
                      <a:pt x="40" y="98"/>
                      <a:pt x="35" y="94"/>
                    </a:cubicBezTo>
                    <a:cubicBezTo>
                      <a:pt x="26" y="102"/>
                      <a:pt x="26" y="102"/>
                      <a:pt x="26" y="102"/>
                    </a:cubicBezTo>
                    <a:cubicBezTo>
                      <a:pt x="18" y="94"/>
                      <a:pt x="18" y="94"/>
                      <a:pt x="18" y="94"/>
                    </a:cubicBezTo>
                    <a:cubicBezTo>
                      <a:pt x="26" y="85"/>
                      <a:pt x="26" y="85"/>
                      <a:pt x="26" y="85"/>
                    </a:cubicBezTo>
                    <a:cubicBezTo>
                      <a:pt x="22" y="80"/>
                      <a:pt x="19" y="73"/>
                      <a:pt x="18" y="66"/>
                    </a:cubicBezTo>
                    <a:cubicBezTo>
                      <a:pt x="6" y="66"/>
                      <a:pt x="6" y="66"/>
                      <a:pt x="6" y="66"/>
                    </a:cubicBezTo>
                    <a:cubicBezTo>
                      <a:pt x="6" y="54"/>
                      <a:pt x="6" y="54"/>
                      <a:pt x="6" y="54"/>
                    </a:cubicBezTo>
                    <a:cubicBezTo>
                      <a:pt x="18" y="54"/>
                      <a:pt x="18" y="54"/>
                      <a:pt x="18" y="54"/>
                    </a:cubicBezTo>
                    <a:cubicBezTo>
                      <a:pt x="19" y="47"/>
                      <a:pt x="22" y="40"/>
                      <a:pt x="26" y="35"/>
                    </a:cubicBezTo>
                    <a:cubicBezTo>
                      <a:pt x="18" y="26"/>
                      <a:pt x="18" y="26"/>
                      <a:pt x="18" y="26"/>
                    </a:cubicBezTo>
                    <a:cubicBezTo>
                      <a:pt x="26" y="18"/>
                      <a:pt x="26" y="18"/>
                      <a:pt x="26" y="18"/>
                    </a:cubicBezTo>
                    <a:cubicBezTo>
                      <a:pt x="35" y="26"/>
                      <a:pt x="35" y="26"/>
                      <a:pt x="35" y="26"/>
                    </a:cubicBezTo>
                    <a:cubicBezTo>
                      <a:pt x="40" y="22"/>
                      <a:pt x="47" y="19"/>
                      <a:pt x="54" y="18"/>
                    </a:cubicBezTo>
                    <a:cubicBezTo>
                      <a:pt x="54" y="6"/>
                      <a:pt x="54" y="6"/>
                      <a:pt x="54" y="6"/>
                    </a:cubicBezTo>
                    <a:cubicBezTo>
                      <a:pt x="66" y="6"/>
                      <a:pt x="66" y="6"/>
                      <a:pt x="66" y="6"/>
                    </a:cubicBezTo>
                    <a:cubicBezTo>
                      <a:pt x="66" y="18"/>
                      <a:pt x="66" y="18"/>
                      <a:pt x="66" y="18"/>
                    </a:cubicBezTo>
                    <a:cubicBezTo>
                      <a:pt x="73" y="19"/>
                      <a:pt x="80" y="22"/>
                      <a:pt x="85" y="26"/>
                    </a:cubicBezTo>
                    <a:cubicBezTo>
                      <a:pt x="94" y="18"/>
                      <a:pt x="94" y="18"/>
                      <a:pt x="94" y="18"/>
                    </a:cubicBezTo>
                    <a:cubicBezTo>
                      <a:pt x="102" y="26"/>
                      <a:pt x="102" y="26"/>
                      <a:pt x="102" y="26"/>
                    </a:cubicBezTo>
                    <a:cubicBezTo>
                      <a:pt x="94" y="35"/>
                      <a:pt x="94" y="35"/>
                      <a:pt x="94" y="35"/>
                    </a:cubicBezTo>
                    <a:cubicBezTo>
                      <a:pt x="98" y="40"/>
                      <a:pt x="101" y="47"/>
                      <a:pt x="102" y="54"/>
                    </a:cubicBezTo>
                    <a:cubicBezTo>
                      <a:pt x="114" y="54"/>
                      <a:pt x="114" y="54"/>
                      <a:pt x="114" y="54"/>
                    </a:cubicBezTo>
                    <a:lnTo>
                      <a:pt x="114" y="66"/>
                    </a:lnTo>
                    <a:close/>
                  </a:path>
                </a:pathLst>
              </a:custGeom>
              <a:grp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微软雅黑" pitchFamily="34" charset="-122"/>
                </a:endParaRPr>
              </a:p>
            </p:txBody>
          </p:sp>
          <p:sp>
            <p:nvSpPr>
              <p:cNvPr id="33" name="Freeform 6"/>
              <p:cNvSpPr>
                <a:spLocks noEditPoints="1"/>
              </p:cNvSpPr>
              <p:nvPr/>
            </p:nvSpPr>
            <p:spPr bwMode="auto">
              <a:xfrm>
                <a:off x="5013" y="1562"/>
                <a:ext cx="145" cy="145"/>
              </a:xfrm>
              <a:custGeom>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4 h 60"/>
                  <a:gd name="T12" fmla="*/ 6 w 60"/>
                  <a:gd name="T13" fmla="*/ 30 h 60"/>
                  <a:gd name="T14" fmla="*/ 30 w 60"/>
                  <a:gd name="T15" fmla="*/ 6 h 60"/>
                  <a:gd name="T16" fmla="*/ 54 w 60"/>
                  <a:gd name="T17" fmla="*/ 30 h 60"/>
                  <a:gd name="T18" fmla="*/ 30 w 60"/>
                  <a:gd name="T19" fmla="*/ 54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4"/>
                    </a:moveTo>
                    <a:cubicBezTo>
                      <a:pt x="17" y="54"/>
                      <a:pt x="6" y="43"/>
                      <a:pt x="6" y="30"/>
                    </a:cubicBezTo>
                    <a:cubicBezTo>
                      <a:pt x="6" y="17"/>
                      <a:pt x="17" y="6"/>
                      <a:pt x="30" y="6"/>
                    </a:cubicBezTo>
                    <a:cubicBezTo>
                      <a:pt x="43" y="6"/>
                      <a:pt x="54" y="17"/>
                      <a:pt x="54" y="30"/>
                    </a:cubicBezTo>
                    <a:cubicBezTo>
                      <a:pt x="54" y="43"/>
                      <a:pt x="43" y="54"/>
                      <a:pt x="30" y="54"/>
                    </a:cubicBezTo>
                    <a:close/>
                  </a:path>
                </a:pathLst>
              </a:custGeom>
              <a:grpFill/>
              <a:ln w="9525">
                <a:solidFill>
                  <a:schemeClr val="tx1">
                    <a:lumMod val="75000"/>
                    <a:lumOff val="25000"/>
                  </a:schemeClr>
                </a:solid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微软雅黑" pitchFamily="34" charset="-122"/>
                </a:endParaRPr>
              </a:p>
            </p:txBody>
          </p:sp>
        </p:grpSp>
      </p:grpSp>
      <p:grpSp>
        <p:nvGrpSpPr>
          <p:cNvPr id="34" name="组合 33"/>
          <p:cNvGrpSpPr/>
          <p:nvPr/>
        </p:nvGrpSpPr>
        <p:grpSpPr>
          <a:xfrm>
            <a:off x="5795207" y="1752229"/>
            <a:ext cx="597984" cy="1147992"/>
            <a:chOff x="7726943" y="2474628"/>
            <a:chExt cx="797312" cy="1530656"/>
          </a:xfrm>
          <a:solidFill>
            <a:schemeClr val="tx1">
              <a:lumMod val="75000"/>
              <a:lumOff val="25000"/>
            </a:schemeClr>
          </a:solidFill>
        </p:grpSpPr>
        <p:cxnSp>
          <p:nvCxnSpPr>
            <p:cNvPr id="35" name="直接连接符 34"/>
            <p:cNvCxnSpPr/>
            <p:nvPr/>
          </p:nvCxnSpPr>
          <p:spPr>
            <a:xfrm flipH="1" flipV="1">
              <a:off x="8125600" y="3288312"/>
              <a:ext cx="0" cy="716972"/>
            </a:xfrm>
            <a:prstGeom prst="line">
              <a:avLst/>
            </a:prstGeom>
            <a:grpFill/>
            <a:ln w="28575">
              <a:solidFill>
                <a:schemeClr val="tx1">
                  <a:lumMod val="75000"/>
                  <a:lumOff val="25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flipV="1">
              <a:off x="7726943" y="2474628"/>
              <a:ext cx="797312" cy="797312"/>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a typeface="微软雅黑" pitchFamily="34" charset="-122"/>
              </a:endParaRPr>
            </a:p>
          </p:txBody>
        </p:sp>
        <p:sp>
          <p:nvSpPr>
            <p:cNvPr id="37" name="Freeform 10"/>
            <p:cNvSpPr>
              <a:spLocks noEditPoints="1"/>
            </p:cNvSpPr>
            <p:nvPr/>
          </p:nvSpPr>
          <p:spPr bwMode="auto">
            <a:xfrm>
              <a:off x="8004545" y="2756252"/>
              <a:ext cx="242108" cy="234064"/>
            </a:xfrm>
            <a:custGeom>
              <a:gdLst>
                <a:gd name="T0" fmla="*/ 62 w 124"/>
                <a:gd name="T1" fmla="*/ 0 h 120"/>
                <a:gd name="T2" fmla="*/ 104 w 124"/>
                <a:gd name="T3" fmla="*/ 42 h 120"/>
                <a:gd name="T4" fmla="*/ 120 w 124"/>
                <a:gd name="T5" fmla="*/ 86 h 120"/>
                <a:gd name="T6" fmla="*/ 116 w 124"/>
                <a:gd name="T7" fmla="*/ 96 h 120"/>
                <a:gd name="T8" fmla="*/ 83 w 124"/>
                <a:gd name="T9" fmla="*/ 96 h 120"/>
                <a:gd name="T10" fmla="*/ 83 w 124"/>
                <a:gd name="T11" fmla="*/ 99 h 120"/>
                <a:gd name="T12" fmla="*/ 62 w 124"/>
                <a:gd name="T13" fmla="*/ 120 h 120"/>
                <a:gd name="T14" fmla="*/ 41 w 124"/>
                <a:gd name="T15" fmla="*/ 99 h 120"/>
                <a:gd name="T16" fmla="*/ 41 w 124"/>
                <a:gd name="T17" fmla="*/ 96 h 120"/>
                <a:gd name="T18" fmla="*/ 8 w 124"/>
                <a:gd name="T19" fmla="*/ 96 h 120"/>
                <a:gd name="T20" fmla="*/ 4 w 124"/>
                <a:gd name="T21" fmla="*/ 86 h 120"/>
                <a:gd name="T22" fmla="*/ 18 w 124"/>
                <a:gd name="T23" fmla="*/ 64 h 120"/>
                <a:gd name="T24" fmla="*/ 20 w 124"/>
                <a:gd name="T25" fmla="*/ 42 h 120"/>
                <a:gd name="T26" fmla="*/ 62 w 124"/>
                <a:gd name="T27" fmla="*/ 0 h 120"/>
                <a:gd name="T28" fmla="*/ 62 w 124"/>
                <a:gd name="T29" fmla="*/ 6 h 120"/>
                <a:gd name="T30" fmla="*/ 26 w 124"/>
                <a:gd name="T31" fmla="*/ 42 h 120"/>
                <a:gd name="T32" fmla="*/ 8 w 124"/>
                <a:gd name="T33" fmla="*/ 90 h 120"/>
                <a:gd name="T34" fmla="*/ 116 w 124"/>
                <a:gd name="T35" fmla="*/ 90 h 120"/>
                <a:gd name="T36" fmla="*/ 98 w 124"/>
                <a:gd name="T37" fmla="*/ 42 h 120"/>
                <a:gd name="T38" fmla="*/ 62 w 124"/>
                <a:gd name="T39" fmla="*/ 6 h 120"/>
                <a:gd name="T40" fmla="*/ 77 w 124"/>
                <a:gd name="T41" fmla="*/ 96 h 120"/>
                <a:gd name="T42" fmla="*/ 47 w 124"/>
                <a:gd name="T43" fmla="*/ 96 h 120"/>
                <a:gd name="T44" fmla="*/ 47 w 124"/>
                <a:gd name="T45" fmla="*/ 99 h 120"/>
                <a:gd name="T46" fmla="*/ 62 w 124"/>
                <a:gd name="T47" fmla="*/ 114 h 120"/>
                <a:gd name="T48" fmla="*/ 77 w 124"/>
                <a:gd name="T49" fmla="*/ 99 h 120"/>
                <a:gd name="T50" fmla="*/ 77 w 124"/>
                <a:gd name="T51" fmla="*/ 96 h 1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0">
                  <a:moveTo>
                    <a:pt x="62" y="0"/>
                  </a:moveTo>
                  <a:cubicBezTo>
                    <a:pt x="85" y="0"/>
                    <a:pt x="104" y="19"/>
                    <a:pt x="104" y="42"/>
                  </a:cubicBezTo>
                  <a:cubicBezTo>
                    <a:pt x="104" y="65"/>
                    <a:pt x="106" y="72"/>
                    <a:pt x="120" y="86"/>
                  </a:cubicBezTo>
                  <a:cubicBezTo>
                    <a:pt x="124" y="90"/>
                    <a:pt x="121" y="96"/>
                    <a:pt x="116" y="96"/>
                  </a:cubicBezTo>
                  <a:cubicBezTo>
                    <a:pt x="83" y="96"/>
                    <a:pt x="83" y="96"/>
                    <a:pt x="83" y="96"/>
                  </a:cubicBezTo>
                  <a:cubicBezTo>
                    <a:pt x="83" y="99"/>
                    <a:pt x="83" y="99"/>
                    <a:pt x="83" y="99"/>
                  </a:cubicBezTo>
                  <a:cubicBezTo>
                    <a:pt x="83" y="111"/>
                    <a:pt x="74" y="120"/>
                    <a:pt x="62" y="120"/>
                  </a:cubicBezTo>
                  <a:cubicBezTo>
                    <a:pt x="50" y="120"/>
                    <a:pt x="41" y="111"/>
                    <a:pt x="41" y="99"/>
                  </a:cubicBezTo>
                  <a:cubicBezTo>
                    <a:pt x="41" y="96"/>
                    <a:pt x="41" y="96"/>
                    <a:pt x="41" y="96"/>
                  </a:cubicBezTo>
                  <a:cubicBezTo>
                    <a:pt x="8" y="96"/>
                    <a:pt x="8" y="96"/>
                    <a:pt x="8" y="96"/>
                  </a:cubicBezTo>
                  <a:cubicBezTo>
                    <a:pt x="3" y="96"/>
                    <a:pt x="0" y="90"/>
                    <a:pt x="4" y="86"/>
                  </a:cubicBezTo>
                  <a:cubicBezTo>
                    <a:pt x="12" y="78"/>
                    <a:pt x="16" y="71"/>
                    <a:pt x="18" y="64"/>
                  </a:cubicBezTo>
                  <a:cubicBezTo>
                    <a:pt x="20" y="59"/>
                    <a:pt x="20" y="54"/>
                    <a:pt x="20" y="42"/>
                  </a:cubicBezTo>
                  <a:cubicBezTo>
                    <a:pt x="20" y="19"/>
                    <a:pt x="39" y="0"/>
                    <a:pt x="62" y="0"/>
                  </a:cubicBezTo>
                  <a:close/>
                  <a:moveTo>
                    <a:pt x="62" y="6"/>
                  </a:moveTo>
                  <a:cubicBezTo>
                    <a:pt x="42" y="6"/>
                    <a:pt x="26" y="22"/>
                    <a:pt x="26" y="42"/>
                  </a:cubicBezTo>
                  <a:cubicBezTo>
                    <a:pt x="26" y="60"/>
                    <a:pt x="26" y="72"/>
                    <a:pt x="8" y="90"/>
                  </a:cubicBezTo>
                  <a:cubicBezTo>
                    <a:pt x="116" y="90"/>
                    <a:pt x="116" y="90"/>
                    <a:pt x="116" y="90"/>
                  </a:cubicBezTo>
                  <a:cubicBezTo>
                    <a:pt x="98" y="72"/>
                    <a:pt x="98" y="60"/>
                    <a:pt x="98" y="42"/>
                  </a:cubicBezTo>
                  <a:cubicBezTo>
                    <a:pt x="98" y="22"/>
                    <a:pt x="82" y="6"/>
                    <a:pt x="62" y="6"/>
                  </a:cubicBezTo>
                  <a:close/>
                  <a:moveTo>
                    <a:pt x="77" y="96"/>
                  </a:moveTo>
                  <a:cubicBezTo>
                    <a:pt x="47" y="96"/>
                    <a:pt x="47" y="96"/>
                    <a:pt x="47" y="96"/>
                  </a:cubicBezTo>
                  <a:cubicBezTo>
                    <a:pt x="47" y="99"/>
                    <a:pt x="47" y="99"/>
                    <a:pt x="47" y="99"/>
                  </a:cubicBezTo>
                  <a:cubicBezTo>
                    <a:pt x="47" y="107"/>
                    <a:pt x="54" y="114"/>
                    <a:pt x="62" y="114"/>
                  </a:cubicBezTo>
                  <a:cubicBezTo>
                    <a:pt x="70" y="114"/>
                    <a:pt x="77" y="107"/>
                    <a:pt x="77" y="99"/>
                  </a:cubicBezTo>
                  <a:lnTo>
                    <a:pt x="77" y="96"/>
                  </a:lnTo>
                  <a:close/>
                </a:path>
              </a:pathLst>
            </a:custGeom>
            <a:grpFill/>
            <a:ln>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微软雅黑" pitchFamily="34" charset="-122"/>
              </a:endParaRPr>
            </a:p>
          </p:txBody>
        </p:sp>
      </p:grpSp>
      <p:grpSp>
        <p:nvGrpSpPr>
          <p:cNvPr id="38" name="组合 37"/>
          <p:cNvGrpSpPr/>
          <p:nvPr/>
        </p:nvGrpSpPr>
        <p:grpSpPr>
          <a:xfrm>
            <a:off x="1113939" y="2953368"/>
            <a:ext cx="597984" cy="1147992"/>
            <a:chOff x="1485252" y="4076146"/>
            <a:chExt cx="797312" cy="1530656"/>
          </a:xfrm>
        </p:grpSpPr>
        <p:grpSp>
          <p:nvGrpSpPr>
            <p:cNvPr id="39" name="组合 38"/>
            <p:cNvGrpSpPr/>
            <p:nvPr/>
          </p:nvGrpSpPr>
          <p:grpSpPr>
            <a:xfrm>
              <a:off x="1485252" y="4076146"/>
              <a:ext cx="797312" cy="1530656"/>
              <a:chOff x="1485252" y="4076146"/>
              <a:chExt cx="797312" cy="1530656"/>
            </a:xfrm>
          </p:grpSpPr>
          <p:cxnSp>
            <p:nvCxnSpPr>
              <p:cNvPr id="41" name="直接连接符 40"/>
              <p:cNvCxnSpPr/>
              <p:nvPr/>
            </p:nvCxnSpPr>
            <p:spPr>
              <a:xfrm flipH="1">
                <a:off x="1883909" y="4076146"/>
                <a:ext cx="0" cy="716972"/>
              </a:xfrm>
              <a:prstGeom prst="line">
                <a:avLst/>
              </a:prstGeom>
              <a:ln w="28575">
                <a:solidFill>
                  <a:schemeClr val="tx2"/>
                </a:solidFill>
                <a:headEnd type="oval" w="lg" len="lg"/>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1485252" y="4809490"/>
                <a:ext cx="797312" cy="79731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a typeface="微软雅黑" pitchFamily="34" charset="-122"/>
                </a:endParaRPr>
              </a:p>
            </p:txBody>
          </p:sp>
        </p:grpSp>
        <p:sp>
          <p:nvSpPr>
            <p:cNvPr id="40" name="Freeform 14"/>
            <p:cNvSpPr>
              <a:spLocks noEditPoints="1"/>
            </p:cNvSpPr>
            <p:nvPr/>
          </p:nvSpPr>
          <p:spPr bwMode="auto">
            <a:xfrm>
              <a:off x="1759120" y="5085056"/>
              <a:ext cx="249576" cy="246180"/>
            </a:xfrm>
            <a:custGeom>
              <a:gdLst>
                <a:gd name="T0" fmla="*/ 119 w 122"/>
                <a:gd name="T1" fmla="*/ 43 h 120"/>
                <a:gd name="T2" fmla="*/ 65 w 122"/>
                <a:gd name="T3" fmla="*/ 1 h 120"/>
                <a:gd name="T4" fmla="*/ 61 w 122"/>
                <a:gd name="T5" fmla="*/ 0 h 120"/>
                <a:gd name="T6" fmla="*/ 57 w 122"/>
                <a:gd name="T7" fmla="*/ 1 h 120"/>
                <a:gd name="T8" fmla="*/ 3 w 122"/>
                <a:gd name="T9" fmla="*/ 43 h 120"/>
                <a:gd name="T10" fmla="*/ 1 w 122"/>
                <a:gd name="T11" fmla="*/ 50 h 120"/>
                <a:gd name="T12" fmla="*/ 7 w 122"/>
                <a:gd name="T13" fmla="*/ 54 h 120"/>
                <a:gd name="T14" fmla="*/ 13 w 122"/>
                <a:gd name="T15" fmla="*/ 54 h 120"/>
                <a:gd name="T16" fmla="*/ 13 w 122"/>
                <a:gd name="T17" fmla="*/ 120 h 120"/>
                <a:gd name="T18" fmla="*/ 49 w 122"/>
                <a:gd name="T19" fmla="*/ 120 h 120"/>
                <a:gd name="T20" fmla="*/ 49 w 122"/>
                <a:gd name="T21" fmla="*/ 72 h 120"/>
                <a:gd name="T22" fmla="*/ 73 w 122"/>
                <a:gd name="T23" fmla="*/ 72 h 120"/>
                <a:gd name="T24" fmla="*/ 73 w 122"/>
                <a:gd name="T25" fmla="*/ 120 h 120"/>
                <a:gd name="T26" fmla="*/ 109 w 122"/>
                <a:gd name="T27" fmla="*/ 120 h 120"/>
                <a:gd name="T28" fmla="*/ 109 w 122"/>
                <a:gd name="T29" fmla="*/ 54 h 120"/>
                <a:gd name="T30" fmla="*/ 115 w 122"/>
                <a:gd name="T31" fmla="*/ 54 h 120"/>
                <a:gd name="T32" fmla="*/ 121 w 122"/>
                <a:gd name="T33" fmla="*/ 50 h 120"/>
                <a:gd name="T34" fmla="*/ 119 w 122"/>
                <a:gd name="T35" fmla="*/ 43 h 120"/>
                <a:gd name="T36" fmla="*/ 103 w 122"/>
                <a:gd name="T37" fmla="*/ 48 h 120"/>
                <a:gd name="T38" fmla="*/ 103 w 122"/>
                <a:gd name="T39" fmla="*/ 114 h 120"/>
                <a:gd name="T40" fmla="*/ 79 w 122"/>
                <a:gd name="T41" fmla="*/ 114 h 120"/>
                <a:gd name="T42" fmla="*/ 79 w 122"/>
                <a:gd name="T43" fmla="*/ 72 h 120"/>
                <a:gd name="T44" fmla="*/ 73 w 122"/>
                <a:gd name="T45" fmla="*/ 66 h 120"/>
                <a:gd name="T46" fmla="*/ 49 w 122"/>
                <a:gd name="T47" fmla="*/ 66 h 120"/>
                <a:gd name="T48" fmla="*/ 43 w 122"/>
                <a:gd name="T49" fmla="*/ 72 h 120"/>
                <a:gd name="T50" fmla="*/ 43 w 122"/>
                <a:gd name="T51" fmla="*/ 114 h 120"/>
                <a:gd name="T52" fmla="*/ 19 w 122"/>
                <a:gd name="T53" fmla="*/ 114 h 120"/>
                <a:gd name="T54" fmla="*/ 19 w 122"/>
                <a:gd name="T55" fmla="*/ 48 h 120"/>
                <a:gd name="T56" fmla="*/ 7 w 122"/>
                <a:gd name="T57" fmla="*/ 48 h 120"/>
                <a:gd name="T58" fmla="*/ 61 w 122"/>
                <a:gd name="T59" fmla="*/ 6 h 120"/>
                <a:gd name="T60" fmla="*/ 115 w 122"/>
                <a:gd name="T61" fmla="*/ 48 h 120"/>
                <a:gd name="T62" fmla="*/ 103 w 122"/>
                <a:gd name="T63" fmla="*/ 48 h 1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 h="120">
                  <a:moveTo>
                    <a:pt x="119" y="43"/>
                  </a:moveTo>
                  <a:cubicBezTo>
                    <a:pt x="65" y="1"/>
                    <a:pt x="65" y="1"/>
                    <a:pt x="65" y="1"/>
                  </a:cubicBezTo>
                  <a:cubicBezTo>
                    <a:pt x="64" y="0"/>
                    <a:pt x="62" y="0"/>
                    <a:pt x="61" y="0"/>
                  </a:cubicBezTo>
                  <a:cubicBezTo>
                    <a:pt x="60" y="0"/>
                    <a:pt x="58" y="0"/>
                    <a:pt x="57" y="1"/>
                  </a:cubicBezTo>
                  <a:cubicBezTo>
                    <a:pt x="3" y="43"/>
                    <a:pt x="3" y="43"/>
                    <a:pt x="3" y="43"/>
                  </a:cubicBezTo>
                  <a:cubicBezTo>
                    <a:pt x="1" y="45"/>
                    <a:pt x="0" y="48"/>
                    <a:pt x="1" y="50"/>
                  </a:cubicBezTo>
                  <a:cubicBezTo>
                    <a:pt x="2" y="52"/>
                    <a:pt x="4" y="54"/>
                    <a:pt x="7" y="54"/>
                  </a:cubicBezTo>
                  <a:cubicBezTo>
                    <a:pt x="13" y="54"/>
                    <a:pt x="13" y="54"/>
                    <a:pt x="13" y="54"/>
                  </a:cubicBezTo>
                  <a:cubicBezTo>
                    <a:pt x="13" y="120"/>
                    <a:pt x="13" y="120"/>
                    <a:pt x="13" y="120"/>
                  </a:cubicBezTo>
                  <a:cubicBezTo>
                    <a:pt x="49" y="120"/>
                    <a:pt x="49" y="120"/>
                    <a:pt x="49" y="120"/>
                  </a:cubicBezTo>
                  <a:cubicBezTo>
                    <a:pt x="49" y="72"/>
                    <a:pt x="49" y="72"/>
                    <a:pt x="49" y="72"/>
                  </a:cubicBezTo>
                  <a:cubicBezTo>
                    <a:pt x="73" y="72"/>
                    <a:pt x="73" y="72"/>
                    <a:pt x="73" y="72"/>
                  </a:cubicBezTo>
                  <a:cubicBezTo>
                    <a:pt x="73" y="120"/>
                    <a:pt x="73" y="120"/>
                    <a:pt x="73" y="120"/>
                  </a:cubicBezTo>
                  <a:cubicBezTo>
                    <a:pt x="109" y="120"/>
                    <a:pt x="109" y="120"/>
                    <a:pt x="109" y="120"/>
                  </a:cubicBezTo>
                  <a:cubicBezTo>
                    <a:pt x="109" y="54"/>
                    <a:pt x="109" y="54"/>
                    <a:pt x="109" y="54"/>
                  </a:cubicBezTo>
                  <a:cubicBezTo>
                    <a:pt x="115" y="54"/>
                    <a:pt x="115" y="54"/>
                    <a:pt x="115" y="54"/>
                  </a:cubicBezTo>
                  <a:cubicBezTo>
                    <a:pt x="118" y="54"/>
                    <a:pt x="120" y="52"/>
                    <a:pt x="121" y="50"/>
                  </a:cubicBezTo>
                  <a:cubicBezTo>
                    <a:pt x="122" y="48"/>
                    <a:pt x="121" y="45"/>
                    <a:pt x="119" y="43"/>
                  </a:cubicBezTo>
                  <a:close/>
                  <a:moveTo>
                    <a:pt x="103" y="48"/>
                  </a:moveTo>
                  <a:cubicBezTo>
                    <a:pt x="103" y="114"/>
                    <a:pt x="103" y="114"/>
                    <a:pt x="103" y="114"/>
                  </a:cubicBezTo>
                  <a:cubicBezTo>
                    <a:pt x="79" y="114"/>
                    <a:pt x="79" y="114"/>
                    <a:pt x="79" y="114"/>
                  </a:cubicBezTo>
                  <a:cubicBezTo>
                    <a:pt x="79" y="72"/>
                    <a:pt x="79" y="72"/>
                    <a:pt x="79" y="72"/>
                  </a:cubicBezTo>
                  <a:cubicBezTo>
                    <a:pt x="79" y="69"/>
                    <a:pt x="76" y="66"/>
                    <a:pt x="73" y="66"/>
                  </a:cubicBezTo>
                  <a:cubicBezTo>
                    <a:pt x="49" y="66"/>
                    <a:pt x="49" y="66"/>
                    <a:pt x="49" y="66"/>
                  </a:cubicBezTo>
                  <a:cubicBezTo>
                    <a:pt x="46" y="66"/>
                    <a:pt x="43" y="69"/>
                    <a:pt x="43" y="72"/>
                  </a:cubicBezTo>
                  <a:cubicBezTo>
                    <a:pt x="43" y="114"/>
                    <a:pt x="43" y="114"/>
                    <a:pt x="43" y="114"/>
                  </a:cubicBezTo>
                  <a:cubicBezTo>
                    <a:pt x="19" y="114"/>
                    <a:pt x="19" y="114"/>
                    <a:pt x="19" y="114"/>
                  </a:cubicBezTo>
                  <a:cubicBezTo>
                    <a:pt x="19" y="48"/>
                    <a:pt x="19" y="48"/>
                    <a:pt x="19" y="48"/>
                  </a:cubicBezTo>
                  <a:cubicBezTo>
                    <a:pt x="7" y="48"/>
                    <a:pt x="7" y="48"/>
                    <a:pt x="7" y="48"/>
                  </a:cubicBezTo>
                  <a:cubicBezTo>
                    <a:pt x="61" y="6"/>
                    <a:pt x="61" y="6"/>
                    <a:pt x="61" y="6"/>
                  </a:cubicBezTo>
                  <a:cubicBezTo>
                    <a:pt x="115" y="48"/>
                    <a:pt x="115" y="48"/>
                    <a:pt x="115" y="48"/>
                  </a:cubicBezTo>
                  <a:lnTo>
                    <a:pt x="103" y="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微软雅黑" pitchFamily="34" charset="-122"/>
              </a:endParaRPr>
            </a:p>
          </p:txBody>
        </p:sp>
      </p:grpSp>
      <p:grpSp>
        <p:nvGrpSpPr>
          <p:cNvPr id="43" name="组合 42"/>
          <p:cNvGrpSpPr/>
          <p:nvPr/>
        </p:nvGrpSpPr>
        <p:grpSpPr>
          <a:xfrm>
            <a:off x="4247503" y="2953368"/>
            <a:ext cx="597984" cy="1147992"/>
            <a:chOff x="5663337" y="4076146"/>
            <a:chExt cx="797312" cy="1530656"/>
          </a:xfrm>
          <a:solidFill>
            <a:schemeClr val="tx2"/>
          </a:solidFill>
        </p:grpSpPr>
        <p:cxnSp>
          <p:nvCxnSpPr>
            <p:cNvPr id="44" name="直接连接符 43"/>
            <p:cNvCxnSpPr/>
            <p:nvPr/>
          </p:nvCxnSpPr>
          <p:spPr>
            <a:xfrm flipH="1">
              <a:off x="6061994" y="4076146"/>
              <a:ext cx="0" cy="716972"/>
            </a:xfrm>
            <a:prstGeom prst="line">
              <a:avLst/>
            </a:prstGeom>
            <a:grpFill/>
            <a:ln w="28575">
              <a:solidFill>
                <a:schemeClr val="tx2"/>
              </a:solidFill>
              <a:headEnd type="oval" w="lg" len="lg"/>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5663337" y="4809490"/>
              <a:ext cx="797312" cy="79731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a typeface="微软雅黑" pitchFamily="34" charset="-122"/>
              </a:endParaRPr>
            </a:p>
          </p:txBody>
        </p:sp>
        <p:grpSp>
          <p:nvGrpSpPr>
            <p:cNvPr id="46" name="Group 17"/>
            <p:cNvGrpSpPr>
              <a:grpSpLocks noChangeAspect="1"/>
            </p:cNvGrpSpPr>
            <p:nvPr/>
          </p:nvGrpSpPr>
          <p:grpSpPr>
            <a:xfrm>
              <a:off x="5914016" y="5081600"/>
              <a:ext cx="295954" cy="253092"/>
              <a:chOff x="3695" y="2036"/>
              <a:chExt cx="290" cy="248"/>
            </a:xfrm>
            <a:grpFill/>
          </p:grpSpPr>
          <p:sp>
            <p:nvSpPr>
              <p:cNvPr id="47" name="Freeform 18"/>
              <p:cNvSpPr>
                <a:spLocks noEditPoints="1"/>
              </p:cNvSpPr>
              <p:nvPr/>
            </p:nvSpPr>
            <p:spPr bwMode="auto">
              <a:xfrm>
                <a:off x="3743" y="2053"/>
                <a:ext cx="136" cy="170"/>
              </a:xfrm>
              <a:custGeom>
                <a:gdLst>
                  <a:gd name="T0" fmla="*/ 28 w 56"/>
                  <a:gd name="T1" fmla="*/ 70 h 70"/>
                  <a:gd name="T2" fmla="*/ 56 w 56"/>
                  <a:gd name="T3" fmla="*/ 35 h 70"/>
                  <a:gd name="T4" fmla="*/ 28 w 56"/>
                  <a:gd name="T5" fmla="*/ 0 h 70"/>
                  <a:gd name="T6" fmla="*/ 0 w 56"/>
                  <a:gd name="T7" fmla="*/ 35 h 70"/>
                  <a:gd name="T8" fmla="*/ 28 w 56"/>
                  <a:gd name="T9" fmla="*/ 70 h 70"/>
                  <a:gd name="T10" fmla="*/ 28 w 56"/>
                  <a:gd name="T11" fmla="*/ 6 h 70"/>
                  <a:gd name="T12" fmla="*/ 50 w 56"/>
                  <a:gd name="T13" fmla="*/ 35 h 70"/>
                  <a:gd name="T14" fmla="*/ 28 w 56"/>
                  <a:gd name="T15" fmla="*/ 64 h 70"/>
                  <a:gd name="T16" fmla="*/ 6 w 56"/>
                  <a:gd name="T17" fmla="*/ 35 h 70"/>
                  <a:gd name="T18" fmla="*/ 28 w 56"/>
                  <a:gd name="T19" fmla="*/ 6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70">
                    <a:moveTo>
                      <a:pt x="28" y="70"/>
                    </a:moveTo>
                    <a:cubicBezTo>
                      <a:pt x="43" y="70"/>
                      <a:pt x="56" y="55"/>
                      <a:pt x="56" y="35"/>
                    </a:cubicBezTo>
                    <a:cubicBezTo>
                      <a:pt x="56" y="16"/>
                      <a:pt x="43" y="0"/>
                      <a:pt x="28" y="0"/>
                    </a:cubicBezTo>
                    <a:cubicBezTo>
                      <a:pt x="13" y="0"/>
                      <a:pt x="0" y="16"/>
                      <a:pt x="0" y="35"/>
                    </a:cubicBezTo>
                    <a:cubicBezTo>
                      <a:pt x="0" y="55"/>
                      <a:pt x="13" y="70"/>
                      <a:pt x="28" y="70"/>
                    </a:cubicBezTo>
                    <a:close/>
                    <a:moveTo>
                      <a:pt x="28" y="6"/>
                    </a:moveTo>
                    <a:cubicBezTo>
                      <a:pt x="40" y="6"/>
                      <a:pt x="50" y="19"/>
                      <a:pt x="50" y="35"/>
                    </a:cubicBezTo>
                    <a:cubicBezTo>
                      <a:pt x="50" y="51"/>
                      <a:pt x="40" y="64"/>
                      <a:pt x="28" y="64"/>
                    </a:cubicBezTo>
                    <a:cubicBezTo>
                      <a:pt x="16" y="64"/>
                      <a:pt x="6" y="51"/>
                      <a:pt x="6" y="35"/>
                    </a:cubicBezTo>
                    <a:cubicBezTo>
                      <a:pt x="6" y="19"/>
                      <a:pt x="16" y="6"/>
                      <a:pt x="28" y="6"/>
                    </a:cubicBezTo>
                    <a:close/>
                  </a:path>
                </a:pathLst>
              </a:custGeom>
              <a:grpFill/>
              <a:ln w="9525">
                <a:no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微软雅黑" pitchFamily="34" charset="-122"/>
                </a:endParaRPr>
              </a:p>
            </p:txBody>
          </p:sp>
          <p:sp>
            <p:nvSpPr>
              <p:cNvPr id="48" name="Freeform 19"/>
              <p:cNvSpPr/>
              <p:nvPr/>
            </p:nvSpPr>
            <p:spPr bwMode="auto">
              <a:xfrm>
                <a:off x="3847" y="2036"/>
                <a:ext cx="95" cy="146"/>
              </a:xfrm>
              <a:custGeom>
                <a:gdLst>
                  <a:gd name="T0" fmla="*/ 15 w 39"/>
                  <a:gd name="T1" fmla="*/ 6 h 60"/>
                  <a:gd name="T2" fmla="*/ 33 w 39"/>
                  <a:gd name="T3" fmla="*/ 30 h 60"/>
                  <a:gd name="T4" fmla="*/ 18 w 39"/>
                  <a:gd name="T5" fmla="*/ 54 h 60"/>
                  <a:gd name="T6" fmla="*/ 15 w 39"/>
                  <a:gd name="T7" fmla="*/ 60 h 60"/>
                  <a:gd name="T8" fmla="*/ 39 w 39"/>
                  <a:gd name="T9" fmla="*/ 30 h 60"/>
                  <a:gd name="T10" fmla="*/ 15 w 39"/>
                  <a:gd name="T11" fmla="*/ 0 h 60"/>
                  <a:gd name="T12" fmla="*/ 0 w 39"/>
                  <a:gd name="T13" fmla="*/ 6 h 60"/>
                  <a:gd name="T14" fmla="*/ 5 w 39"/>
                  <a:gd name="T15" fmla="*/ 10 h 60"/>
                  <a:gd name="T16" fmla="*/ 15 w 39"/>
                  <a:gd name="T17" fmla="*/ 6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60">
                    <a:moveTo>
                      <a:pt x="15" y="6"/>
                    </a:moveTo>
                    <a:cubicBezTo>
                      <a:pt x="25" y="6"/>
                      <a:pt x="33" y="17"/>
                      <a:pt x="33" y="30"/>
                    </a:cubicBezTo>
                    <a:cubicBezTo>
                      <a:pt x="33" y="42"/>
                      <a:pt x="26" y="52"/>
                      <a:pt x="18" y="54"/>
                    </a:cubicBezTo>
                    <a:cubicBezTo>
                      <a:pt x="17" y="56"/>
                      <a:pt x="16" y="58"/>
                      <a:pt x="15" y="60"/>
                    </a:cubicBezTo>
                    <a:cubicBezTo>
                      <a:pt x="28" y="60"/>
                      <a:pt x="39" y="47"/>
                      <a:pt x="39" y="30"/>
                    </a:cubicBezTo>
                    <a:cubicBezTo>
                      <a:pt x="39" y="14"/>
                      <a:pt x="28" y="0"/>
                      <a:pt x="15" y="0"/>
                    </a:cubicBezTo>
                    <a:cubicBezTo>
                      <a:pt x="9" y="0"/>
                      <a:pt x="4" y="2"/>
                      <a:pt x="0" y="6"/>
                    </a:cubicBezTo>
                    <a:cubicBezTo>
                      <a:pt x="2" y="7"/>
                      <a:pt x="4" y="8"/>
                      <a:pt x="5" y="10"/>
                    </a:cubicBezTo>
                    <a:cubicBezTo>
                      <a:pt x="8" y="7"/>
                      <a:pt x="11" y="6"/>
                      <a:pt x="15" y="6"/>
                    </a:cubicBezTo>
                    <a:close/>
                  </a:path>
                </a:pathLst>
              </a:custGeom>
              <a:grpFill/>
              <a:ln w="9525">
                <a:no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微软雅黑" pitchFamily="34" charset="-122"/>
                </a:endParaRPr>
              </a:p>
            </p:txBody>
          </p:sp>
          <p:sp>
            <p:nvSpPr>
              <p:cNvPr id="49" name="Freeform 20"/>
              <p:cNvSpPr/>
              <p:nvPr/>
            </p:nvSpPr>
            <p:spPr bwMode="auto">
              <a:xfrm>
                <a:off x="3920" y="2172"/>
                <a:ext cx="65" cy="66"/>
              </a:xfrm>
              <a:custGeom>
                <a:gdLst>
                  <a:gd name="T0" fmla="*/ 13 w 27"/>
                  <a:gd name="T1" fmla="*/ 3 h 27"/>
                  <a:gd name="T2" fmla="*/ 6 w 27"/>
                  <a:gd name="T3" fmla="*/ 0 h 27"/>
                  <a:gd name="T4" fmla="*/ 1 w 27"/>
                  <a:gd name="T5" fmla="*/ 5 h 27"/>
                  <a:gd name="T6" fmla="*/ 21 w 27"/>
                  <a:gd name="T7" fmla="*/ 17 h 27"/>
                  <a:gd name="T8" fmla="*/ 13 w 27"/>
                  <a:gd name="T9" fmla="*/ 21 h 27"/>
                  <a:gd name="T10" fmla="*/ 0 w 27"/>
                  <a:gd name="T11" fmla="*/ 21 h 27"/>
                  <a:gd name="T12" fmla="*/ 7 w 27"/>
                  <a:gd name="T13" fmla="*/ 27 h 27"/>
                  <a:gd name="T14" fmla="*/ 13 w 27"/>
                  <a:gd name="T15" fmla="*/ 27 h 27"/>
                  <a:gd name="T16" fmla="*/ 27 w 27"/>
                  <a:gd name="T17" fmla="*/ 17 h 27"/>
                  <a:gd name="T18" fmla="*/ 13 w 27"/>
                  <a:gd name="T19" fmla="*/ 3 h 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3"/>
                    </a:moveTo>
                    <a:cubicBezTo>
                      <a:pt x="11" y="3"/>
                      <a:pt x="8" y="1"/>
                      <a:pt x="6" y="0"/>
                    </a:cubicBezTo>
                    <a:cubicBezTo>
                      <a:pt x="4" y="2"/>
                      <a:pt x="3" y="3"/>
                      <a:pt x="1" y="5"/>
                    </a:cubicBezTo>
                    <a:cubicBezTo>
                      <a:pt x="18" y="13"/>
                      <a:pt x="21" y="13"/>
                      <a:pt x="21" y="17"/>
                    </a:cubicBezTo>
                    <a:cubicBezTo>
                      <a:pt x="21" y="21"/>
                      <a:pt x="17" y="21"/>
                      <a:pt x="13" y="21"/>
                    </a:cubicBezTo>
                    <a:cubicBezTo>
                      <a:pt x="12" y="21"/>
                      <a:pt x="7" y="21"/>
                      <a:pt x="0" y="21"/>
                    </a:cubicBezTo>
                    <a:cubicBezTo>
                      <a:pt x="3" y="22"/>
                      <a:pt x="5" y="24"/>
                      <a:pt x="7" y="27"/>
                    </a:cubicBezTo>
                    <a:cubicBezTo>
                      <a:pt x="13" y="27"/>
                      <a:pt x="13" y="27"/>
                      <a:pt x="13" y="27"/>
                    </a:cubicBezTo>
                    <a:cubicBezTo>
                      <a:pt x="16" y="27"/>
                      <a:pt x="27" y="27"/>
                      <a:pt x="27" y="17"/>
                    </a:cubicBezTo>
                    <a:cubicBezTo>
                      <a:pt x="27" y="10"/>
                      <a:pt x="23" y="8"/>
                      <a:pt x="13" y="3"/>
                    </a:cubicBezTo>
                    <a:close/>
                  </a:path>
                </a:pathLst>
              </a:custGeom>
              <a:grpFill/>
              <a:ln w="9525">
                <a:no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微软雅黑" pitchFamily="34" charset="-122"/>
                </a:endParaRPr>
              </a:p>
            </p:txBody>
          </p:sp>
          <p:sp>
            <p:nvSpPr>
              <p:cNvPr id="50" name="Freeform 21"/>
              <p:cNvSpPr/>
              <p:nvPr/>
            </p:nvSpPr>
            <p:spPr bwMode="auto">
              <a:xfrm>
                <a:off x="3695" y="2213"/>
                <a:ext cx="232" cy="71"/>
              </a:xfrm>
              <a:custGeom>
                <a:gdLst>
                  <a:gd name="T0" fmla="*/ 80 w 96"/>
                  <a:gd name="T1" fmla="*/ 4 h 29"/>
                  <a:gd name="T2" fmla="*/ 71 w 96"/>
                  <a:gd name="T3" fmla="*/ 0 h 29"/>
                  <a:gd name="T4" fmla="*/ 66 w 96"/>
                  <a:gd name="T5" fmla="*/ 4 h 29"/>
                  <a:gd name="T6" fmla="*/ 90 w 96"/>
                  <a:gd name="T7" fmla="*/ 18 h 29"/>
                  <a:gd name="T8" fmla="*/ 81 w 96"/>
                  <a:gd name="T9" fmla="*/ 23 h 29"/>
                  <a:gd name="T10" fmla="*/ 15 w 96"/>
                  <a:gd name="T11" fmla="*/ 23 h 29"/>
                  <a:gd name="T12" fmla="*/ 6 w 96"/>
                  <a:gd name="T13" fmla="*/ 18 h 29"/>
                  <a:gd name="T14" fmla="*/ 30 w 96"/>
                  <a:gd name="T15" fmla="*/ 4 h 29"/>
                  <a:gd name="T16" fmla="*/ 25 w 96"/>
                  <a:gd name="T17" fmla="*/ 0 h 29"/>
                  <a:gd name="T18" fmla="*/ 16 w 96"/>
                  <a:gd name="T19" fmla="*/ 4 h 29"/>
                  <a:gd name="T20" fmla="*/ 0 w 96"/>
                  <a:gd name="T21" fmla="*/ 18 h 29"/>
                  <a:gd name="T22" fmla="*/ 15 w 96"/>
                  <a:gd name="T23" fmla="*/ 29 h 29"/>
                  <a:gd name="T24" fmla="*/ 81 w 96"/>
                  <a:gd name="T25" fmla="*/ 29 h 29"/>
                  <a:gd name="T26" fmla="*/ 96 w 96"/>
                  <a:gd name="T27" fmla="*/ 18 h 29"/>
                  <a:gd name="T28" fmla="*/ 80 w 96"/>
                  <a:gd name="T29" fmla="*/ 4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28">
                    <a:moveTo>
                      <a:pt x="80" y="4"/>
                    </a:moveTo>
                    <a:cubicBezTo>
                      <a:pt x="78" y="3"/>
                      <a:pt x="74" y="1"/>
                      <a:pt x="71" y="0"/>
                    </a:cubicBezTo>
                    <a:cubicBezTo>
                      <a:pt x="69" y="1"/>
                      <a:pt x="68" y="3"/>
                      <a:pt x="66" y="4"/>
                    </a:cubicBezTo>
                    <a:cubicBezTo>
                      <a:pt x="86" y="14"/>
                      <a:pt x="90" y="14"/>
                      <a:pt x="90" y="18"/>
                    </a:cubicBezTo>
                    <a:cubicBezTo>
                      <a:pt x="90" y="23"/>
                      <a:pt x="85" y="23"/>
                      <a:pt x="81" y="23"/>
                    </a:cubicBezTo>
                    <a:cubicBezTo>
                      <a:pt x="76" y="23"/>
                      <a:pt x="20" y="23"/>
                      <a:pt x="15" y="23"/>
                    </a:cubicBezTo>
                    <a:cubicBezTo>
                      <a:pt x="11" y="23"/>
                      <a:pt x="6" y="23"/>
                      <a:pt x="6" y="18"/>
                    </a:cubicBezTo>
                    <a:cubicBezTo>
                      <a:pt x="6" y="14"/>
                      <a:pt x="10" y="14"/>
                      <a:pt x="30" y="4"/>
                    </a:cubicBezTo>
                    <a:cubicBezTo>
                      <a:pt x="28" y="3"/>
                      <a:pt x="27" y="1"/>
                      <a:pt x="25" y="0"/>
                    </a:cubicBezTo>
                    <a:cubicBezTo>
                      <a:pt x="22" y="1"/>
                      <a:pt x="18" y="3"/>
                      <a:pt x="16" y="4"/>
                    </a:cubicBezTo>
                    <a:cubicBezTo>
                      <a:pt x="5" y="9"/>
                      <a:pt x="0" y="11"/>
                      <a:pt x="0" y="18"/>
                    </a:cubicBezTo>
                    <a:cubicBezTo>
                      <a:pt x="0" y="29"/>
                      <a:pt x="11" y="29"/>
                      <a:pt x="15" y="29"/>
                    </a:cubicBezTo>
                    <a:cubicBezTo>
                      <a:pt x="81" y="29"/>
                      <a:pt x="81" y="29"/>
                      <a:pt x="81" y="29"/>
                    </a:cubicBezTo>
                    <a:cubicBezTo>
                      <a:pt x="85" y="29"/>
                      <a:pt x="96" y="29"/>
                      <a:pt x="96" y="18"/>
                    </a:cubicBezTo>
                    <a:cubicBezTo>
                      <a:pt x="96" y="11"/>
                      <a:pt x="91" y="9"/>
                      <a:pt x="80" y="4"/>
                    </a:cubicBezTo>
                    <a:close/>
                  </a:path>
                </a:pathLst>
              </a:custGeom>
              <a:grpFill/>
              <a:ln w="9525">
                <a:no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微软雅黑" pitchFamily="34" charset="-122"/>
                </a:endParaRPr>
              </a:p>
            </p:txBody>
          </p:sp>
        </p:grpSp>
      </p:grpSp>
      <p:grpSp>
        <p:nvGrpSpPr>
          <p:cNvPr id="51" name="组合 50"/>
          <p:cNvGrpSpPr/>
          <p:nvPr/>
        </p:nvGrpSpPr>
        <p:grpSpPr>
          <a:xfrm>
            <a:off x="7333603" y="2953368"/>
            <a:ext cx="597984" cy="1147992"/>
            <a:chOff x="9778137" y="4076146"/>
            <a:chExt cx="797312" cy="1530656"/>
          </a:xfrm>
        </p:grpSpPr>
        <p:cxnSp>
          <p:nvCxnSpPr>
            <p:cNvPr id="52" name="直接连接符 51"/>
            <p:cNvCxnSpPr/>
            <p:nvPr/>
          </p:nvCxnSpPr>
          <p:spPr>
            <a:xfrm flipH="1">
              <a:off x="10176794" y="4076146"/>
              <a:ext cx="0" cy="716972"/>
            </a:xfrm>
            <a:prstGeom prst="line">
              <a:avLst/>
            </a:prstGeom>
            <a:ln w="28575">
              <a:solidFill>
                <a:schemeClr val="tx2"/>
              </a:solidFill>
              <a:headEnd type="oval" w="lg" len="lg"/>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9778137" y="4809490"/>
              <a:ext cx="797312" cy="79731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a typeface="微软雅黑" pitchFamily="34" charset="-122"/>
              </a:endParaRPr>
            </a:p>
          </p:txBody>
        </p:sp>
        <p:sp>
          <p:nvSpPr>
            <p:cNvPr id="54" name="Freeform 25"/>
            <p:cNvSpPr>
              <a:spLocks noEditPoints="1"/>
            </p:cNvSpPr>
            <p:nvPr/>
          </p:nvSpPr>
          <p:spPr bwMode="auto">
            <a:xfrm>
              <a:off x="10040419" y="5071772"/>
              <a:ext cx="272749" cy="272749"/>
            </a:xfrm>
            <a:custGeom>
              <a:gdLst>
                <a:gd name="T0" fmla="*/ 78 w 120"/>
                <a:gd name="T1" fmla="*/ 0 h 120"/>
                <a:gd name="T2" fmla="*/ 90 w 120"/>
                <a:gd name="T3" fmla="*/ 15 h 120"/>
                <a:gd name="T4" fmla="*/ 82 w 120"/>
                <a:gd name="T5" fmla="*/ 47 h 120"/>
                <a:gd name="T6" fmla="*/ 102 w 120"/>
                <a:gd name="T7" fmla="*/ 48 h 120"/>
                <a:gd name="T8" fmla="*/ 120 w 120"/>
                <a:gd name="T9" fmla="*/ 62 h 120"/>
                <a:gd name="T10" fmla="*/ 115 w 120"/>
                <a:gd name="T11" fmla="*/ 70 h 120"/>
                <a:gd name="T12" fmla="*/ 115 w 120"/>
                <a:gd name="T13" fmla="*/ 70 h 120"/>
                <a:gd name="T14" fmla="*/ 112 w 120"/>
                <a:gd name="T15" fmla="*/ 85 h 120"/>
                <a:gd name="T16" fmla="*/ 112 w 120"/>
                <a:gd name="T17" fmla="*/ 85 h 120"/>
                <a:gd name="T18" fmla="*/ 109 w 120"/>
                <a:gd name="T19" fmla="*/ 100 h 120"/>
                <a:gd name="T20" fmla="*/ 109 w 120"/>
                <a:gd name="T21" fmla="*/ 100 h 120"/>
                <a:gd name="T22" fmla="*/ 111 w 120"/>
                <a:gd name="T23" fmla="*/ 107 h 120"/>
                <a:gd name="T24" fmla="*/ 96 w 120"/>
                <a:gd name="T25" fmla="*/ 120 h 120"/>
                <a:gd name="T26" fmla="*/ 78 w 120"/>
                <a:gd name="T27" fmla="*/ 120 h 120"/>
                <a:gd name="T28" fmla="*/ 47 w 120"/>
                <a:gd name="T29" fmla="*/ 118 h 120"/>
                <a:gd name="T30" fmla="*/ 39 w 120"/>
                <a:gd name="T31" fmla="*/ 116 h 120"/>
                <a:gd name="T32" fmla="*/ 39 w 120"/>
                <a:gd name="T33" fmla="*/ 117 h 120"/>
                <a:gd name="T34" fmla="*/ 36 w 120"/>
                <a:gd name="T35" fmla="*/ 120 h 120"/>
                <a:gd name="T36" fmla="*/ 3 w 120"/>
                <a:gd name="T37" fmla="*/ 120 h 120"/>
                <a:gd name="T38" fmla="*/ 0 w 120"/>
                <a:gd name="T39" fmla="*/ 117 h 120"/>
                <a:gd name="T40" fmla="*/ 0 w 120"/>
                <a:gd name="T41" fmla="*/ 45 h 120"/>
                <a:gd name="T42" fmla="*/ 3 w 120"/>
                <a:gd name="T43" fmla="*/ 42 h 120"/>
                <a:gd name="T44" fmla="*/ 36 w 120"/>
                <a:gd name="T45" fmla="*/ 42 h 120"/>
                <a:gd name="T46" fmla="*/ 39 w 120"/>
                <a:gd name="T47" fmla="*/ 45 h 120"/>
                <a:gd name="T48" fmla="*/ 39 w 120"/>
                <a:gd name="T49" fmla="*/ 46 h 120"/>
                <a:gd name="T50" fmla="*/ 55 w 120"/>
                <a:gd name="T51" fmla="*/ 29 h 120"/>
                <a:gd name="T52" fmla="*/ 59 w 120"/>
                <a:gd name="T53" fmla="*/ 24 h 120"/>
                <a:gd name="T54" fmla="*/ 68 w 120"/>
                <a:gd name="T55" fmla="*/ 7 h 120"/>
                <a:gd name="T56" fmla="*/ 78 w 120"/>
                <a:gd name="T57" fmla="*/ 0 h 120"/>
                <a:gd name="T58" fmla="*/ 6 w 120"/>
                <a:gd name="T59" fmla="*/ 48 h 120"/>
                <a:gd name="T60" fmla="*/ 6 w 120"/>
                <a:gd name="T61" fmla="*/ 114 h 120"/>
                <a:gd name="T62" fmla="*/ 33 w 120"/>
                <a:gd name="T63" fmla="*/ 114 h 120"/>
                <a:gd name="T64" fmla="*/ 33 w 120"/>
                <a:gd name="T65" fmla="*/ 48 h 120"/>
                <a:gd name="T66" fmla="*/ 6 w 120"/>
                <a:gd name="T67" fmla="*/ 48 h 120"/>
                <a:gd name="T68" fmla="*/ 78 w 120"/>
                <a:gd name="T69" fmla="*/ 6 h 120"/>
                <a:gd name="T70" fmla="*/ 60 w 120"/>
                <a:gd name="T71" fmla="*/ 33 h 120"/>
                <a:gd name="T72" fmla="*/ 40 w 120"/>
                <a:gd name="T73" fmla="*/ 52 h 120"/>
                <a:gd name="T74" fmla="*/ 39 w 120"/>
                <a:gd name="T75" fmla="*/ 53 h 120"/>
                <a:gd name="T76" fmla="*/ 39 w 120"/>
                <a:gd name="T77" fmla="*/ 110 h 120"/>
                <a:gd name="T78" fmla="*/ 78 w 120"/>
                <a:gd name="T79" fmla="*/ 114 h 120"/>
                <a:gd name="T80" fmla="*/ 96 w 120"/>
                <a:gd name="T81" fmla="*/ 114 h 120"/>
                <a:gd name="T82" fmla="*/ 105 w 120"/>
                <a:gd name="T83" fmla="*/ 107 h 120"/>
                <a:gd name="T84" fmla="*/ 102 w 120"/>
                <a:gd name="T85" fmla="*/ 99 h 120"/>
                <a:gd name="T86" fmla="*/ 108 w 120"/>
                <a:gd name="T87" fmla="*/ 92 h 120"/>
                <a:gd name="T88" fmla="*/ 105 w 120"/>
                <a:gd name="T89" fmla="*/ 84 h 120"/>
                <a:gd name="T90" fmla="*/ 111 w 120"/>
                <a:gd name="T91" fmla="*/ 77 h 120"/>
                <a:gd name="T92" fmla="*/ 108 w 120"/>
                <a:gd name="T93" fmla="*/ 69 h 120"/>
                <a:gd name="T94" fmla="*/ 114 w 120"/>
                <a:gd name="T95" fmla="*/ 62 h 120"/>
                <a:gd name="T96" fmla="*/ 102 w 120"/>
                <a:gd name="T97" fmla="*/ 54 h 120"/>
                <a:gd name="T98" fmla="*/ 75 w 120"/>
                <a:gd name="T99" fmla="*/ 48 h 120"/>
                <a:gd name="T100" fmla="*/ 84 w 120"/>
                <a:gd name="T101" fmla="*/ 15 h 120"/>
                <a:gd name="T102" fmla="*/ 78 w 120"/>
                <a:gd name="T103" fmla="*/ 6 h 1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20">
                  <a:moveTo>
                    <a:pt x="78" y="0"/>
                  </a:moveTo>
                  <a:cubicBezTo>
                    <a:pt x="87" y="0"/>
                    <a:pt x="90" y="6"/>
                    <a:pt x="90" y="15"/>
                  </a:cubicBezTo>
                  <a:cubicBezTo>
                    <a:pt x="90" y="26"/>
                    <a:pt x="87" y="37"/>
                    <a:pt x="82" y="47"/>
                  </a:cubicBezTo>
                  <a:cubicBezTo>
                    <a:pt x="89" y="48"/>
                    <a:pt x="95" y="48"/>
                    <a:pt x="102" y="48"/>
                  </a:cubicBezTo>
                  <a:cubicBezTo>
                    <a:pt x="113" y="48"/>
                    <a:pt x="120" y="53"/>
                    <a:pt x="120" y="62"/>
                  </a:cubicBezTo>
                  <a:cubicBezTo>
                    <a:pt x="120" y="65"/>
                    <a:pt x="118" y="68"/>
                    <a:pt x="115" y="70"/>
                  </a:cubicBezTo>
                  <a:cubicBezTo>
                    <a:pt x="115" y="70"/>
                    <a:pt x="115" y="70"/>
                    <a:pt x="115" y="70"/>
                  </a:cubicBezTo>
                  <a:cubicBezTo>
                    <a:pt x="118" y="76"/>
                    <a:pt x="118" y="81"/>
                    <a:pt x="112" y="85"/>
                  </a:cubicBezTo>
                  <a:cubicBezTo>
                    <a:pt x="112" y="85"/>
                    <a:pt x="112" y="85"/>
                    <a:pt x="112" y="85"/>
                  </a:cubicBezTo>
                  <a:cubicBezTo>
                    <a:pt x="115" y="91"/>
                    <a:pt x="115" y="96"/>
                    <a:pt x="109" y="100"/>
                  </a:cubicBezTo>
                  <a:cubicBezTo>
                    <a:pt x="109" y="100"/>
                    <a:pt x="109" y="100"/>
                    <a:pt x="109" y="100"/>
                  </a:cubicBezTo>
                  <a:cubicBezTo>
                    <a:pt x="111" y="105"/>
                    <a:pt x="111" y="103"/>
                    <a:pt x="111" y="107"/>
                  </a:cubicBezTo>
                  <a:cubicBezTo>
                    <a:pt x="111" y="115"/>
                    <a:pt x="105" y="120"/>
                    <a:pt x="96" y="120"/>
                  </a:cubicBezTo>
                  <a:cubicBezTo>
                    <a:pt x="78" y="120"/>
                    <a:pt x="78" y="120"/>
                    <a:pt x="78" y="120"/>
                  </a:cubicBezTo>
                  <a:cubicBezTo>
                    <a:pt x="68" y="120"/>
                    <a:pt x="57" y="119"/>
                    <a:pt x="47" y="118"/>
                  </a:cubicBezTo>
                  <a:cubicBezTo>
                    <a:pt x="44" y="117"/>
                    <a:pt x="42" y="117"/>
                    <a:pt x="39" y="116"/>
                  </a:cubicBezTo>
                  <a:cubicBezTo>
                    <a:pt x="39" y="117"/>
                    <a:pt x="39" y="117"/>
                    <a:pt x="39" y="117"/>
                  </a:cubicBezTo>
                  <a:cubicBezTo>
                    <a:pt x="39" y="119"/>
                    <a:pt x="38" y="120"/>
                    <a:pt x="36" y="120"/>
                  </a:cubicBezTo>
                  <a:cubicBezTo>
                    <a:pt x="3" y="120"/>
                    <a:pt x="3" y="120"/>
                    <a:pt x="3" y="120"/>
                  </a:cubicBezTo>
                  <a:cubicBezTo>
                    <a:pt x="1" y="120"/>
                    <a:pt x="0" y="119"/>
                    <a:pt x="0" y="117"/>
                  </a:cubicBezTo>
                  <a:cubicBezTo>
                    <a:pt x="0" y="45"/>
                    <a:pt x="0" y="45"/>
                    <a:pt x="0" y="45"/>
                  </a:cubicBezTo>
                  <a:cubicBezTo>
                    <a:pt x="0" y="43"/>
                    <a:pt x="1" y="42"/>
                    <a:pt x="3" y="42"/>
                  </a:cubicBezTo>
                  <a:cubicBezTo>
                    <a:pt x="36" y="42"/>
                    <a:pt x="36" y="42"/>
                    <a:pt x="36" y="42"/>
                  </a:cubicBezTo>
                  <a:cubicBezTo>
                    <a:pt x="38" y="42"/>
                    <a:pt x="39" y="43"/>
                    <a:pt x="39" y="45"/>
                  </a:cubicBezTo>
                  <a:cubicBezTo>
                    <a:pt x="39" y="46"/>
                    <a:pt x="39" y="46"/>
                    <a:pt x="39" y="46"/>
                  </a:cubicBezTo>
                  <a:cubicBezTo>
                    <a:pt x="46" y="42"/>
                    <a:pt x="50" y="35"/>
                    <a:pt x="55" y="29"/>
                  </a:cubicBezTo>
                  <a:cubicBezTo>
                    <a:pt x="56" y="28"/>
                    <a:pt x="58" y="26"/>
                    <a:pt x="59" y="24"/>
                  </a:cubicBezTo>
                  <a:cubicBezTo>
                    <a:pt x="61" y="21"/>
                    <a:pt x="66" y="9"/>
                    <a:pt x="68" y="7"/>
                  </a:cubicBezTo>
                  <a:cubicBezTo>
                    <a:pt x="70" y="3"/>
                    <a:pt x="73" y="0"/>
                    <a:pt x="78" y="0"/>
                  </a:cubicBezTo>
                  <a:close/>
                  <a:moveTo>
                    <a:pt x="6" y="48"/>
                  </a:moveTo>
                  <a:cubicBezTo>
                    <a:pt x="6" y="114"/>
                    <a:pt x="6" y="114"/>
                    <a:pt x="6" y="114"/>
                  </a:cubicBezTo>
                  <a:cubicBezTo>
                    <a:pt x="33" y="114"/>
                    <a:pt x="33" y="114"/>
                    <a:pt x="33" y="114"/>
                  </a:cubicBezTo>
                  <a:cubicBezTo>
                    <a:pt x="33" y="48"/>
                    <a:pt x="33" y="48"/>
                    <a:pt x="33" y="48"/>
                  </a:cubicBezTo>
                  <a:lnTo>
                    <a:pt x="6" y="48"/>
                  </a:lnTo>
                  <a:close/>
                  <a:moveTo>
                    <a:pt x="78" y="6"/>
                  </a:moveTo>
                  <a:cubicBezTo>
                    <a:pt x="72" y="6"/>
                    <a:pt x="69" y="21"/>
                    <a:pt x="60" y="33"/>
                  </a:cubicBezTo>
                  <a:cubicBezTo>
                    <a:pt x="54" y="41"/>
                    <a:pt x="48" y="47"/>
                    <a:pt x="40" y="52"/>
                  </a:cubicBezTo>
                  <a:cubicBezTo>
                    <a:pt x="39" y="53"/>
                    <a:pt x="39" y="53"/>
                    <a:pt x="39" y="53"/>
                  </a:cubicBezTo>
                  <a:cubicBezTo>
                    <a:pt x="39" y="110"/>
                    <a:pt x="39" y="110"/>
                    <a:pt x="39" y="110"/>
                  </a:cubicBezTo>
                  <a:cubicBezTo>
                    <a:pt x="52" y="113"/>
                    <a:pt x="65" y="114"/>
                    <a:pt x="78" y="114"/>
                  </a:cubicBezTo>
                  <a:cubicBezTo>
                    <a:pt x="78" y="114"/>
                    <a:pt x="90" y="114"/>
                    <a:pt x="96" y="114"/>
                  </a:cubicBezTo>
                  <a:cubicBezTo>
                    <a:pt x="102" y="114"/>
                    <a:pt x="105" y="111"/>
                    <a:pt x="105" y="107"/>
                  </a:cubicBezTo>
                  <a:cubicBezTo>
                    <a:pt x="105" y="102"/>
                    <a:pt x="102" y="102"/>
                    <a:pt x="102" y="99"/>
                  </a:cubicBezTo>
                  <a:cubicBezTo>
                    <a:pt x="102" y="96"/>
                    <a:pt x="108" y="96"/>
                    <a:pt x="108" y="92"/>
                  </a:cubicBezTo>
                  <a:cubicBezTo>
                    <a:pt x="108" y="87"/>
                    <a:pt x="105" y="87"/>
                    <a:pt x="105" y="84"/>
                  </a:cubicBezTo>
                  <a:cubicBezTo>
                    <a:pt x="105" y="81"/>
                    <a:pt x="111" y="81"/>
                    <a:pt x="111" y="77"/>
                  </a:cubicBezTo>
                  <a:cubicBezTo>
                    <a:pt x="111" y="72"/>
                    <a:pt x="108" y="72"/>
                    <a:pt x="108" y="69"/>
                  </a:cubicBezTo>
                  <a:cubicBezTo>
                    <a:pt x="108" y="66"/>
                    <a:pt x="114" y="66"/>
                    <a:pt x="114" y="62"/>
                  </a:cubicBezTo>
                  <a:cubicBezTo>
                    <a:pt x="114" y="57"/>
                    <a:pt x="111" y="54"/>
                    <a:pt x="102" y="54"/>
                  </a:cubicBezTo>
                  <a:cubicBezTo>
                    <a:pt x="81" y="54"/>
                    <a:pt x="72" y="54"/>
                    <a:pt x="75" y="48"/>
                  </a:cubicBezTo>
                  <a:cubicBezTo>
                    <a:pt x="78" y="41"/>
                    <a:pt x="84" y="27"/>
                    <a:pt x="84" y="15"/>
                  </a:cubicBezTo>
                  <a:cubicBezTo>
                    <a:pt x="84" y="9"/>
                    <a:pt x="83" y="6"/>
                    <a:pt x="78" y="6"/>
                  </a:cubicBezTo>
                  <a:close/>
                </a:path>
              </a:pathLst>
            </a:custGeom>
            <a:solidFill>
              <a:schemeClr val="tx2"/>
            </a:solidFill>
            <a:ln w="9525">
              <a:noFill/>
              <a:round/>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a typeface="微软雅黑" pitchFamily="34" charset="-122"/>
              </a:endParaRPr>
            </a:p>
          </p:txBody>
        </p:sp>
      </p:grpSp>
    </p:spTree>
    <p:extLst>
      <p:ext uri="{BB962C8B-B14F-4D97-AF65-F5344CB8AC3E}">
        <p14:creationId xmlns:p14="http://schemas.microsoft.com/office/powerpoint/2010/main" val="354405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8" fill="hold" grpId="4" nodeType="afterEffect">
                                  <p:childTnLst>
                                    <p:set>
                                      <p:cBhvr>
                                        <p:cTn id="7" dur="1" fill="hold">
                                          <p:stCondLst>
                                            <p:cond delay="0"/>
                                          </p:stCondLst>
                                        </p:cTn>
                                        <p:tgtEl>
                                          <p:spTgt spid="7"/>
                                        </p:tgtEl>
                                        <p:attrNameLst>
                                          <p:attrName>style.visibility</p:attrName>
                                        </p:attrNameLst>
                                      </p:cBhvr>
                                      <p:to>
                                        <p:strVal val="visible"/>
                                      </p:to>
                                    </p:set>
                                    <p:anim calcmode="lin" valueType="num">
                                      <p:cBhvr additive="base">
                                        <p:cTn id="8" dur="500" fill="hold"/>
                                        <p:tgtEl>
                                          <p:spTgt spid="7"/>
                                        </p:tgtEl>
                                        <p:attrNameLst>
                                          <p:attrName>ppt_x</p:attrName>
                                        </p:attrNameLst>
                                      </p:cBhvr>
                                      <p:tavLst>
                                        <p:tav tm="0">
                                          <p:val>
                                            <p:strVal val="0-#ppt_w/2"/>
                                          </p:val>
                                        </p:tav>
                                        <p:tav tm="100000">
                                          <p:val>
                                            <p:strVal val="#ppt_x"/>
                                          </p:val>
                                        </p:tav>
                                      </p:tavLst>
                                    </p:anim>
                                    <p:anim calcmode="lin" valueType="num">
                                      <p:cBhvr additive="base">
                                        <p:cTn id="9" dur="500" fill="hold"/>
                                        <p:tgtEl>
                                          <p:spTgt spid="7"/>
                                        </p:tgtEl>
                                        <p:attrNameLst>
                                          <p:attrName>ppt_y</p:attrName>
                                        </p:attrNameLst>
                                      </p:cBhvr>
                                      <p:tavLst>
                                        <p:tav tm="0">
                                          <p:val>
                                            <p:strVal val="#ppt_y"/>
                                          </p:val>
                                        </p:tav>
                                        <p:tav tm="100000">
                                          <p:val>
                                            <p:strVal val="#ppt_y"/>
                                          </p:val>
                                        </p:tav>
                                      </p:tavLst>
                                    </p:anim>
                                  </p:childTnLst>
                                </p:cTn>
                              </p:par>
                            </p:childTnLst>
                          </p:cTn>
                        </p:par>
                        <p:par>
                          <p:cTn id="10" fill="hold" nodeType="withGroup">
                            <p:stCondLst>
                              <p:cond delay="500"/>
                            </p:stCondLst>
                            <p:childTnLst>
                              <p:par>
                                <p:cTn id="11" presetID="47" presetClass="entr" presetSubtype="0" fill="hold" nodeType="afterEffec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nodeType="withGroup">
                            <p:stCondLst>
                              <p:cond delay="1000"/>
                            </p:stCondLst>
                            <p:childTnLst>
                              <p:par>
                                <p:cTn id="17" presetID="42" presetClass="entr" presetSubtype="0" fill="hold" nodeType="afterEffec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nodeType="withGroup">
                            <p:stCondLst>
                              <p:cond delay="1500"/>
                            </p:stCondLst>
                            <p:childTnLst>
                              <p:par>
                                <p:cTn id="23" presetID="2" presetClass="entr" presetSubtype="8" fill="hold" grpId="3" nodeType="afterEffec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par>
                          <p:cTn id="27" fill="hold" nodeType="withGroup">
                            <p:stCondLst>
                              <p:cond delay="2000"/>
                            </p:stCondLst>
                            <p:childTnLst>
                              <p:par>
                                <p:cTn id="28" presetID="42" presetClass="entr" presetSubtype="0" fill="hold" nodeType="afterEffec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anim calcmode="lin" valueType="num">
                                      <p:cBhvr>
                                        <p:cTn id="31" dur="500" fill="hold"/>
                                        <p:tgtEl>
                                          <p:spTgt spid="28"/>
                                        </p:tgtEl>
                                        <p:attrNameLst>
                                          <p:attrName>ppt_x</p:attrName>
                                        </p:attrNameLst>
                                      </p:cBhvr>
                                      <p:tavLst>
                                        <p:tav tm="0">
                                          <p:val>
                                            <p:strVal val="#ppt_x"/>
                                          </p:val>
                                        </p:tav>
                                        <p:tav tm="100000">
                                          <p:val>
                                            <p:strVal val="#ppt_x"/>
                                          </p:val>
                                        </p:tav>
                                      </p:tavLst>
                                    </p:anim>
                                    <p:anim calcmode="lin" valueType="num">
                                      <p:cBhvr>
                                        <p:cTn id="32" dur="500" fill="hold"/>
                                        <p:tgtEl>
                                          <p:spTgt spid="28"/>
                                        </p:tgtEl>
                                        <p:attrNameLst>
                                          <p:attrName>ppt_y</p:attrName>
                                        </p:attrNameLst>
                                      </p:cBhvr>
                                      <p:tavLst>
                                        <p:tav tm="0">
                                          <p:val>
                                            <p:strVal val="#ppt_y+.1"/>
                                          </p:val>
                                        </p:tav>
                                        <p:tav tm="100000">
                                          <p:val>
                                            <p:strVal val="#ppt_y"/>
                                          </p:val>
                                        </p:tav>
                                      </p:tavLst>
                                    </p:anim>
                                  </p:childTnLst>
                                </p:cTn>
                              </p:par>
                            </p:childTnLst>
                          </p:cTn>
                        </p:par>
                        <p:par>
                          <p:cTn id="33" fill="hold" nodeType="withGroup">
                            <p:stCondLst>
                              <p:cond delay="2500"/>
                            </p:stCondLst>
                            <p:childTnLst>
                              <p:par>
                                <p:cTn id="34" presetID="47" presetClass="entr" presetSubtype="0" fill="hold" nodeType="afterEffec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anim calcmode="lin" valueType="num">
                                      <p:cBhvr>
                                        <p:cTn id="37" dur="500" fill="hold"/>
                                        <p:tgtEl>
                                          <p:spTgt spid="12"/>
                                        </p:tgtEl>
                                        <p:attrNameLst>
                                          <p:attrName>ppt_x</p:attrName>
                                        </p:attrNameLst>
                                      </p:cBhvr>
                                      <p:tavLst>
                                        <p:tav tm="0">
                                          <p:val>
                                            <p:strVal val="#ppt_x"/>
                                          </p:val>
                                        </p:tav>
                                        <p:tav tm="100000">
                                          <p:val>
                                            <p:strVal val="#ppt_x"/>
                                          </p:val>
                                        </p:tav>
                                      </p:tavLst>
                                    </p:anim>
                                    <p:anim calcmode="lin" valueType="num">
                                      <p:cBhvr>
                                        <p:cTn id="38" dur="500" fill="hold"/>
                                        <p:tgtEl>
                                          <p:spTgt spid="12"/>
                                        </p:tgtEl>
                                        <p:attrNameLst>
                                          <p:attrName>ppt_y</p:attrName>
                                        </p:attrNameLst>
                                      </p:cBhvr>
                                      <p:tavLst>
                                        <p:tav tm="0">
                                          <p:val>
                                            <p:strVal val="#ppt_y-.1"/>
                                          </p:val>
                                        </p:tav>
                                        <p:tav tm="100000">
                                          <p:val>
                                            <p:strVal val="#ppt_y"/>
                                          </p:val>
                                        </p:tav>
                                      </p:tavLst>
                                    </p:anim>
                                  </p:childTnLst>
                                </p:cTn>
                              </p:par>
                            </p:childTnLst>
                          </p:cTn>
                        </p:par>
                        <p:par>
                          <p:cTn id="39" fill="hold" nodeType="withGroup">
                            <p:stCondLst>
                              <p:cond delay="3000"/>
                            </p:stCondLst>
                            <p:childTnLst>
                              <p:par>
                                <p:cTn id="40" presetID="2" presetClass="entr" presetSubtype="8" fill="hold" grpId="2" nodeType="afterEffec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0-#ppt_w/2"/>
                                          </p:val>
                                        </p:tav>
                                        <p:tav tm="100000">
                                          <p:val>
                                            <p:strVal val="#ppt_x"/>
                                          </p:val>
                                        </p:tav>
                                      </p:tavLst>
                                    </p:anim>
                                    <p:anim calcmode="lin" valueType="num">
                                      <p:cBhvr additive="base">
                                        <p:cTn id="43" dur="500" fill="hold"/>
                                        <p:tgtEl>
                                          <p:spTgt spid="5"/>
                                        </p:tgtEl>
                                        <p:attrNameLst>
                                          <p:attrName>ppt_y</p:attrName>
                                        </p:attrNameLst>
                                      </p:cBhvr>
                                      <p:tavLst>
                                        <p:tav tm="0">
                                          <p:val>
                                            <p:strVal val="#ppt_y"/>
                                          </p:val>
                                        </p:tav>
                                        <p:tav tm="100000">
                                          <p:val>
                                            <p:strVal val="#ppt_y"/>
                                          </p:val>
                                        </p:tav>
                                      </p:tavLst>
                                    </p:anim>
                                  </p:childTnLst>
                                </p:cTn>
                              </p:par>
                            </p:childTnLst>
                          </p:cTn>
                        </p:par>
                        <p:par>
                          <p:cTn id="44" fill="hold" nodeType="withGroup">
                            <p:stCondLst>
                              <p:cond delay="3500"/>
                            </p:stCondLst>
                            <p:childTnLst>
                              <p:par>
                                <p:cTn id="45" presetID="47" presetClass="entr" presetSubtype="0" fill="hold" nodeType="afterEffec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anim calcmode="lin" valueType="num">
                                      <p:cBhvr>
                                        <p:cTn id="48" dur="500" fill="hold"/>
                                        <p:tgtEl>
                                          <p:spTgt spid="43"/>
                                        </p:tgtEl>
                                        <p:attrNameLst>
                                          <p:attrName>ppt_x</p:attrName>
                                        </p:attrNameLst>
                                      </p:cBhvr>
                                      <p:tavLst>
                                        <p:tav tm="0">
                                          <p:val>
                                            <p:strVal val="#ppt_x"/>
                                          </p:val>
                                        </p:tav>
                                        <p:tav tm="100000">
                                          <p:val>
                                            <p:strVal val="#ppt_x"/>
                                          </p:val>
                                        </p:tav>
                                      </p:tavLst>
                                    </p:anim>
                                    <p:anim calcmode="lin" valueType="num">
                                      <p:cBhvr>
                                        <p:cTn id="49" dur="500" fill="hold"/>
                                        <p:tgtEl>
                                          <p:spTgt spid="43"/>
                                        </p:tgtEl>
                                        <p:attrNameLst>
                                          <p:attrName>ppt_y</p:attrName>
                                        </p:attrNameLst>
                                      </p:cBhvr>
                                      <p:tavLst>
                                        <p:tav tm="0">
                                          <p:val>
                                            <p:strVal val="#ppt_y-.1"/>
                                          </p:val>
                                        </p:tav>
                                        <p:tav tm="100000">
                                          <p:val>
                                            <p:strVal val="#ppt_y"/>
                                          </p:val>
                                        </p:tav>
                                      </p:tavLst>
                                    </p:anim>
                                  </p:childTnLst>
                                </p:cTn>
                              </p:par>
                            </p:childTnLst>
                          </p:cTn>
                        </p:par>
                        <p:par>
                          <p:cTn id="50" fill="hold" nodeType="withGroup">
                            <p:stCondLst>
                              <p:cond delay="4000"/>
                            </p:stCondLst>
                            <p:childTnLst>
                              <p:par>
                                <p:cTn id="51" presetID="42" presetClass="entr" presetSubtype="0" fill="hold" nodeType="afterEffec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anim calcmode="lin" valueType="num">
                                      <p:cBhvr>
                                        <p:cTn id="54" dur="500" fill="hold"/>
                                        <p:tgtEl>
                                          <p:spTgt spid="8"/>
                                        </p:tgtEl>
                                        <p:attrNameLst>
                                          <p:attrName>ppt_x</p:attrName>
                                        </p:attrNameLst>
                                      </p:cBhvr>
                                      <p:tavLst>
                                        <p:tav tm="0">
                                          <p:val>
                                            <p:strVal val="#ppt_x"/>
                                          </p:val>
                                        </p:tav>
                                        <p:tav tm="100000">
                                          <p:val>
                                            <p:strVal val="#ppt_x"/>
                                          </p:val>
                                        </p:tav>
                                      </p:tavLst>
                                    </p:anim>
                                    <p:anim calcmode="lin" valueType="num">
                                      <p:cBhvr>
                                        <p:cTn id="55" dur="500" fill="hold"/>
                                        <p:tgtEl>
                                          <p:spTgt spid="8"/>
                                        </p:tgtEl>
                                        <p:attrNameLst>
                                          <p:attrName>ppt_y</p:attrName>
                                        </p:attrNameLst>
                                      </p:cBhvr>
                                      <p:tavLst>
                                        <p:tav tm="0">
                                          <p:val>
                                            <p:strVal val="#ppt_y+.1"/>
                                          </p:val>
                                        </p:tav>
                                        <p:tav tm="100000">
                                          <p:val>
                                            <p:strVal val="#ppt_y"/>
                                          </p:val>
                                        </p:tav>
                                      </p:tavLst>
                                    </p:anim>
                                  </p:childTnLst>
                                </p:cTn>
                              </p:par>
                            </p:childTnLst>
                          </p:cTn>
                        </p:par>
                        <p:par>
                          <p:cTn id="56" fill="hold" nodeType="withGroup">
                            <p:stCondLst>
                              <p:cond delay="4500"/>
                            </p:stCondLst>
                            <p:childTnLst>
                              <p:par>
                                <p:cTn id="57" presetID="2" presetClass="entr" presetSubtype="8" fill="hold" grpId="1" nodeType="afterEffec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0-#ppt_w/2"/>
                                          </p:val>
                                        </p:tav>
                                        <p:tav tm="100000">
                                          <p:val>
                                            <p:strVal val="#ppt_x"/>
                                          </p:val>
                                        </p:tav>
                                      </p:tavLst>
                                    </p:anim>
                                    <p:anim calcmode="lin" valueType="num">
                                      <p:cBhvr additive="base">
                                        <p:cTn id="60" dur="500" fill="hold"/>
                                        <p:tgtEl>
                                          <p:spTgt spid="4"/>
                                        </p:tgtEl>
                                        <p:attrNameLst>
                                          <p:attrName>ppt_y</p:attrName>
                                        </p:attrNameLst>
                                      </p:cBhvr>
                                      <p:tavLst>
                                        <p:tav tm="0">
                                          <p:val>
                                            <p:strVal val="#ppt_y"/>
                                          </p:val>
                                        </p:tav>
                                        <p:tav tm="100000">
                                          <p:val>
                                            <p:strVal val="#ppt_y"/>
                                          </p:val>
                                        </p:tav>
                                      </p:tavLst>
                                    </p:anim>
                                  </p:childTnLst>
                                </p:cTn>
                              </p:par>
                            </p:childTnLst>
                          </p:cTn>
                        </p:par>
                        <p:par>
                          <p:cTn id="61" fill="hold" nodeType="withGroup">
                            <p:stCondLst>
                              <p:cond delay="5000"/>
                            </p:stCondLst>
                            <p:childTnLst>
                              <p:par>
                                <p:cTn id="62" presetID="42" presetClass="entr" presetSubtype="0" fill="hold" nodeType="afterEffec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anim calcmode="lin" valueType="num">
                                      <p:cBhvr>
                                        <p:cTn id="65" dur="500" fill="hold"/>
                                        <p:tgtEl>
                                          <p:spTgt spid="34"/>
                                        </p:tgtEl>
                                        <p:attrNameLst>
                                          <p:attrName>ppt_x</p:attrName>
                                        </p:attrNameLst>
                                      </p:cBhvr>
                                      <p:tavLst>
                                        <p:tav tm="0">
                                          <p:val>
                                            <p:strVal val="#ppt_x"/>
                                          </p:val>
                                        </p:tav>
                                        <p:tav tm="100000">
                                          <p:val>
                                            <p:strVal val="#ppt_x"/>
                                          </p:val>
                                        </p:tav>
                                      </p:tavLst>
                                    </p:anim>
                                    <p:anim calcmode="lin" valueType="num">
                                      <p:cBhvr>
                                        <p:cTn id="66" dur="500" fill="hold"/>
                                        <p:tgtEl>
                                          <p:spTgt spid="34"/>
                                        </p:tgtEl>
                                        <p:attrNameLst>
                                          <p:attrName>ppt_y</p:attrName>
                                        </p:attrNameLst>
                                      </p:cBhvr>
                                      <p:tavLst>
                                        <p:tav tm="0">
                                          <p:val>
                                            <p:strVal val="#ppt_y+.1"/>
                                          </p:val>
                                        </p:tav>
                                        <p:tav tm="100000">
                                          <p:val>
                                            <p:strVal val="#ppt_y"/>
                                          </p:val>
                                        </p:tav>
                                      </p:tavLst>
                                    </p:anim>
                                  </p:childTnLst>
                                </p:cTn>
                              </p:par>
                            </p:childTnLst>
                          </p:cTn>
                        </p:par>
                        <p:par>
                          <p:cTn id="67" fill="hold" nodeType="withGroup">
                            <p:stCondLst>
                              <p:cond delay="5500"/>
                            </p:stCondLst>
                            <p:childTnLst>
                              <p:par>
                                <p:cTn id="68" presetID="47" presetClass="entr" presetSubtype="0" fill="hold" nodeType="afterEffec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anim calcmode="lin" valueType="num">
                                      <p:cBhvr>
                                        <p:cTn id="71" dur="500" fill="hold"/>
                                        <p:tgtEl>
                                          <p:spTgt spid="16"/>
                                        </p:tgtEl>
                                        <p:attrNameLst>
                                          <p:attrName>ppt_x</p:attrName>
                                        </p:attrNameLst>
                                      </p:cBhvr>
                                      <p:tavLst>
                                        <p:tav tm="0">
                                          <p:val>
                                            <p:strVal val="#ppt_x"/>
                                          </p:val>
                                        </p:tav>
                                        <p:tav tm="100000">
                                          <p:val>
                                            <p:strVal val="#ppt_x"/>
                                          </p:val>
                                        </p:tav>
                                      </p:tavLst>
                                    </p:anim>
                                    <p:anim calcmode="lin" valueType="num">
                                      <p:cBhvr>
                                        <p:cTn id="72" dur="500" fill="hold"/>
                                        <p:tgtEl>
                                          <p:spTgt spid="16"/>
                                        </p:tgtEl>
                                        <p:attrNameLst>
                                          <p:attrName>ppt_y</p:attrName>
                                        </p:attrNameLst>
                                      </p:cBhvr>
                                      <p:tavLst>
                                        <p:tav tm="0">
                                          <p:val>
                                            <p:strVal val="#ppt_y-.1"/>
                                          </p:val>
                                        </p:tav>
                                        <p:tav tm="100000">
                                          <p:val>
                                            <p:strVal val="#ppt_y"/>
                                          </p:val>
                                        </p:tav>
                                      </p:tavLst>
                                    </p:anim>
                                  </p:childTnLst>
                                </p:cTn>
                              </p:par>
                            </p:childTnLst>
                          </p:cTn>
                        </p:par>
                        <p:par>
                          <p:cTn id="73" fill="hold" nodeType="withGroup">
                            <p:stCondLst>
                              <p:cond delay="6000"/>
                            </p:stCondLst>
                            <p:childTnLst>
                              <p:par>
                                <p:cTn id="74" presetID="2" presetClass="entr" presetSubtype="8" fill="hold" grpId="0" nodeType="afterEffect">
                                  <p:childTnLst>
                                    <p:set>
                                      <p:cBhvr>
                                        <p:cTn id="75" dur="1" fill="hold">
                                          <p:stCondLst>
                                            <p:cond delay="0"/>
                                          </p:stCondLst>
                                        </p:cTn>
                                        <p:tgtEl>
                                          <p:spTgt spid="3"/>
                                        </p:tgtEl>
                                        <p:attrNameLst>
                                          <p:attrName>style.visibility</p:attrName>
                                        </p:attrNameLst>
                                      </p:cBhvr>
                                      <p:to>
                                        <p:strVal val="visible"/>
                                      </p:to>
                                    </p:set>
                                    <p:anim calcmode="lin" valueType="num">
                                      <p:cBhvr additive="base">
                                        <p:cTn id="76" dur="500" fill="hold"/>
                                        <p:tgtEl>
                                          <p:spTgt spid="3"/>
                                        </p:tgtEl>
                                        <p:attrNameLst>
                                          <p:attrName>ppt_x</p:attrName>
                                        </p:attrNameLst>
                                      </p:cBhvr>
                                      <p:tavLst>
                                        <p:tav tm="0">
                                          <p:val>
                                            <p:strVal val="0-#ppt_w/2"/>
                                          </p:val>
                                        </p:tav>
                                        <p:tav tm="100000">
                                          <p:val>
                                            <p:strVal val="#ppt_x"/>
                                          </p:val>
                                        </p:tav>
                                      </p:tavLst>
                                    </p:anim>
                                    <p:anim calcmode="lin" valueType="num">
                                      <p:cBhvr additive="base">
                                        <p:cTn id="77" dur="500" fill="hold"/>
                                        <p:tgtEl>
                                          <p:spTgt spid="3"/>
                                        </p:tgtEl>
                                        <p:attrNameLst>
                                          <p:attrName>ppt_y</p:attrName>
                                        </p:attrNameLst>
                                      </p:cBhvr>
                                      <p:tavLst>
                                        <p:tav tm="0">
                                          <p:val>
                                            <p:strVal val="#ppt_y"/>
                                          </p:val>
                                        </p:tav>
                                        <p:tav tm="100000">
                                          <p:val>
                                            <p:strVal val="#ppt_y"/>
                                          </p:val>
                                        </p:tav>
                                      </p:tavLst>
                                    </p:anim>
                                  </p:childTnLst>
                                </p:cTn>
                              </p:par>
                            </p:childTnLst>
                          </p:cTn>
                        </p:par>
                        <p:par>
                          <p:cTn id="78" fill="hold" nodeType="withGroup">
                            <p:stCondLst>
                              <p:cond delay="6500"/>
                            </p:stCondLst>
                            <p:childTnLst>
                              <p:par>
                                <p:cTn id="79" presetID="47" presetClass="entr" presetSubtype="0" fill="hold" nodeType="afterEffec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anim calcmode="lin" valueType="num">
                                      <p:cBhvr>
                                        <p:cTn id="82" dur="500" fill="hold"/>
                                        <p:tgtEl>
                                          <p:spTgt spid="51"/>
                                        </p:tgtEl>
                                        <p:attrNameLst>
                                          <p:attrName>ppt_x</p:attrName>
                                        </p:attrNameLst>
                                      </p:cBhvr>
                                      <p:tavLst>
                                        <p:tav tm="0">
                                          <p:val>
                                            <p:strVal val="#ppt_x"/>
                                          </p:val>
                                        </p:tav>
                                        <p:tav tm="100000">
                                          <p:val>
                                            <p:strVal val="#ppt_x"/>
                                          </p:val>
                                        </p:tav>
                                      </p:tavLst>
                                    </p:anim>
                                    <p:anim calcmode="lin" valueType="num">
                                      <p:cBhvr>
                                        <p:cTn id="83" dur="500" fill="hold"/>
                                        <p:tgtEl>
                                          <p:spTgt spid="51"/>
                                        </p:tgtEl>
                                        <p:attrNameLst>
                                          <p:attrName>ppt_y</p:attrName>
                                        </p:attrNameLst>
                                      </p:cBhvr>
                                      <p:tavLst>
                                        <p:tav tm="0">
                                          <p:val>
                                            <p:strVal val="#ppt_y-.1"/>
                                          </p:val>
                                        </p:tav>
                                        <p:tav tm="100000">
                                          <p:val>
                                            <p:strVal val="#ppt_y"/>
                                          </p:val>
                                        </p:tav>
                                      </p:tavLst>
                                    </p:anim>
                                  </p:childTnLst>
                                </p:cTn>
                              </p:par>
                            </p:childTnLst>
                          </p:cTn>
                        </p:par>
                        <p:par>
                          <p:cTn id="84" fill="hold" nodeType="withGroup">
                            <p:stCondLst>
                              <p:cond delay="7000"/>
                            </p:stCondLst>
                            <p:childTnLst>
                              <p:par>
                                <p:cTn id="85" presetID="42" presetClass="entr" presetSubtype="0" fill="hold" nodeType="afterEffec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anim calcmode="lin" valueType="num">
                                      <p:cBhvr>
                                        <p:cTn id="88" dur="500" fill="hold"/>
                                        <p:tgtEl>
                                          <p:spTgt spid="20"/>
                                        </p:tgtEl>
                                        <p:attrNameLst>
                                          <p:attrName>ppt_x</p:attrName>
                                        </p:attrNameLst>
                                      </p:cBhvr>
                                      <p:tavLst>
                                        <p:tav tm="0">
                                          <p:val>
                                            <p:strVal val="#ppt_x"/>
                                          </p:val>
                                        </p:tav>
                                        <p:tav tm="100000">
                                          <p:val>
                                            <p:strVal val="#ppt_x"/>
                                          </p:val>
                                        </p:tav>
                                      </p:tavLst>
                                    </p:anim>
                                    <p:anim calcmode="lin" valueType="num">
                                      <p:cBhvr>
                                        <p:cTn id="8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Lst>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41" y="45167"/>
            <a:ext cx="7284118" cy="505316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1563638"/>
            <a:ext cx="1657975" cy="3681680"/>
          </a:xfrm>
          <a:prstGeom prst="rect">
            <a:avLst/>
          </a:prstGeom>
        </p:spPr>
      </p:pic>
      <p:sp>
        <p:nvSpPr>
          <p:cNvPr id="21" name="TextBox 20"/>
          <p:cNvSpPr txBox="1"/>
          <p:nvPr/>
        </p:nvSpPr>
        <p:spPr>
          <a:xfrm>
            <a:off x="2106486" y="2499742"/>
            <a:ext cx="4248472" cy="584775"/>
          </a:xfrm>
          <a:prstGeom prst="rect">
            <a:avLst/>
          </a:prstGeom>
          <a:noFill/>
        </p:spPr>
        <p:txBody>
          <a:bodyPr wrap="square" rtlCol="0">
            <a:spAutoFit/>
          </a:bodyPr>
          <a:lstStyle/>
          <a:p>
            <a:r>
              <a:rPr lang="zh-CN" altLang="en-US" sz="3200">
                <a:solidFill>
                  <a:schemeClr val="accent1"/>
                </a:solidFill>
                <a:ea typeface="微软雅黑" pitchFamily="34" charset="-122"/>
              </a:rPr>
              <a:t>单击此处添加标题</a:t>
            </a:r>
          </a:p>
        </p:txBody>
      </p:sp>
      <p:sp>
        <p:nvSpPr>
          <p:cNvPr id="22" name="TextBox 21"/>
          <p:cNvSpPr txBox="1"/>
          <p:nvPr/>
        </p:nvSpPr>
        <p:spPr>
          <a:xfrm>
            <a:off x="2133483" y="1299413"/>
            <a:ext cx="1575449" cy="1200329"/>
          </a:xfrm>
          <a:prstGeom prst="rect">
            <a:avLst/>
          </a:prstGeom>
          <a:noFill/>
        </p:spPr>
        <p:txBody>
          <a:bodyPr wrap="square" rtlCol="0">
            <a:spAutoFit/>
          </a:bodyPr>
          <a:lstStyle/>
          <a:p>
            <a:r>
              <a:rPr lang="en-US" altLang="zh-CN" sz="7200">
                <a:solidFill>
                  <a:schemeClr val="tx1">
                    <a:lumMod val="75000"/>
                    <a:lumOff val="25000"/>
                  </a:schemeClr>
                </a:solidFill>
                <a:latin typeface="微软雅黑" pitchFamily="34" charset="-122"/>
                <a:ea typeface="微软雅黑" pitchFamily="34" charset="-122"/>
              </a:rPr>
              <a:t>02</a:t>
            </a:r>
            <a:endParaRPr lang="zh-CN" altLang="en-US" sz="720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a:xfrm>
            <a:off x="2132455" y="3173645"/>
            <a:ext cx="4023721" cy="461665"/>
          </a:xfrm>
          <a:prstGeom prst="rect">
            <a:avLst/>
          </a:prstGeom>
          <a:noFill/>
        </p:spPr>
        <p:txBody>
          <a:bodyPr wrap="square" rtlCol="0">
            <a:spAutoFit/>
          </a:bodyPr>
          <a:lstStyle/>
          <a:p>
            <a:r>
              <a:rPr lang="zh-CN" altLang="en-US" sz="1200">
                <a:solidFill>
                  <a:schemeClr val="tx1">
                    <a:lumMod val="75000"/>
                    <a:lumOff val="25000"/>
                  </a:schemeClr>
                </a:solidFill>
                <a:ea typeface="微软雅黑" pitchFamily="34" charset="-122"/>
              </a:rPr>
              <a:t>单击此处添加文本内容单击此处添加文本内容单击此处添加文本内容单击此处添加文本内容</a:t>
            </a:r>
          </a:p>
        </p:txBody>
      </p:sp>
    </p:spTree>
    <p:extLst>
      <p:ext uri="{BB962C8B-B14F-4D97-AF65-F5344CB8AC3E}">
        <p14:creationId xmlns:p14="http://schemas.microsoft.com/office/powerpoint/2010/main" val="1643315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0" presetClass="entr" presetSubtype="0" fill="hold" nodeType="withEffec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13" fill="hold" nodeType="withGroup">
                            <p:stCondLst>
                              <p:cond delay="1000"/>
                            </p:stCondLst>
                            <p:childTnLst>
                              <p:par>
                                <p:cTn id="14" presetID="42" presetClass="entr" presetSubtype="0" fill="hold" nodeType="afterEffec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2000"/>
                            </p:stCondLst>
                            <p:childTnLst>
                              <p:par>
                                <p:cTn id="20" presetID="53" presetClass="entr" presetSubtype="0" fill="hold" grpId="1" nodeType="afterEffec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nodeType="withGroup">
                            <p:stCondLst>
                              <p:cond delay="2500"/>
                            </p:stCondLst>
                            <p:childTnLst>
                              <p:par>
                                <p:cTn id="26" presetID="41" presetClass="entr" presetSubtype="0" fill="hold" grpId="0" nodeType="afterEffect">
                                  <p:iterate type="lt">
                                    <p:tmPct val="10000"/>
                                  </p:iterate>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1"/>
                                        </p:tgtEl>
                                        <p:attrNameLst>
                                          <p:attrName>ppt_y</p:attrName>
                                        </p:attrNameLst>
                                      </p:cBhvr>
                                      <p:tavLst>
                                        <p:tav tm="0">
                                          <p:val>
                                            <p:strVal val="#ppt_y"/>
                                          </p:val>
                                        </p:tav>
                                        <p:tav tm="100000">
                                          <p:val>
                                            <p:strVal val="#ppt_y"/>
                                          </p:val>
                                        </p:tav>
                                      </p:tavLst>
                                    </p:anim>
                                    <p:anim calcmode="lin" valueType="num">
                                      <p:cBhvr>
                                        <p:cTn id="30"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1"/>
                                        </p:tgtEl>
                                      </p:cBhvr>
                                    </p:animEffect>
                                  </p:childTnLst>
                                </p:cTn>
                              </p:par>
                            </p:childTnLst>
                          </p:cTn>
                        </p:par>
                        <p:par>
                          <p:cTn id="33" fill="hold" nodeType="withGroup">
                            <p:stCondLst>
                              <p:cond delay="3350"/>
                            </p:stCondLst>
                            <p:childTnLst>
                              <p:par>
                                <p:cTn id="34" presetID="42" presetClass="entr" presetSubtype="0" fill="hold" grpId="2" nodeType="afterEffec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1"/>
      <p:bldP spid="23" grpId="2"/>
    </p:bldLst>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单击此处添加标题</a:t>
            </a:r>
          </a:p>
        </p:txBody>
      </p:sp>
      <p:cxnSp>
        <p:nvCxnSpPr>
          <p:cNvPr id="3" name="Straight Connector 5"/>
          <p:cNvCxnSpPr/>
          <p:nvPr/>
        </p:nvCxnSpPr>
        <p:spPr>
          <a:xfrm flipH="1">
            <a:off x="4571999" y="1284704"/>
            <a:ext cx="0" cy="330327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 name="Group 61"/>
          <p:cNvGrpSpPr/>
          <p:nvPr/>
        </p:nvGrpSpPr>
        <p:grpSpPr>
          <a:xfrm>
            <a:off x="4888923" y="1299773"/>
            <a:ext cx="623455" cy="623455"/>
            <a:chOff x="6518563" y="1579415"/>
            <a:chExt cx="831273" cy="831273"/>
          </a:xfrm>
        </p:grpSpPr>
        <p:sp>
          <p:nvSpPr>
            <p:cNvPr id="5" name="Rounded Rectangle 12"/>
            <p:cNvSpPr/>
            <p:nvPr/>
          </p:nvSpPr>
          <p:spPr>
            <a:xfrm>
              <a:off x="6518563" y="1579415"/>
              <a:ext cx="831273" cy="83127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grpSp>
          <p:nvGrpSpPr>
            <p:cNvPr id="6" name="Group 19"/>
            <p:cNvGrpSpPr/>
            <p:nvPr/>
          </p:nvGrpSpPr>
          <p:grpSpPr>
            <a:xfrm>
              <a:off x="6702027" y="1790527"/>
              <a:ext cx="464344" cy="465138"/>
              <a:chOff x="9145588" y="4435475"/>
              <a:chExt cx="464344" cy="465138"/>
            </a:xfrm>
            <a:solidFill>
              <a:schemeClr val="bg2"/>
            </a:solidFill>
          </p:grpSpPr>
          <p:sp>
            <p:nvSpPr>
              <p:cNvPr id="7" name="AutoShape 7"/>
              <p:cNvSpPr/>
              <p:nvPr/>
            </p:nvSpPr>
            <p:spPr bwMode="auto">
              <a:xfrm>
                <a:off x="9145588" y="4435475"/>
                <a:ext cx="464344" cy="465138"/>
              </a:xfrm>
              <a:custGeom>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8" name="AutoShape 8"/>
              <p:cNvSpPr/>
              <p:nvPr/>
            </p:nvSpPr>
            <p:spPr bwMode="auto">
              <a:xfrm>
                <a:off x="9348788" y="4638675"/>
                <a:ext cx="57944" cy="57944"/>
              </a:xfrm>
              <a:custGeom>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9" name="AutoShape 9"/>
              <p:cNvSpPr/>
              <p:nvPr/>
            </p:nvSpPr>
            <p:spPr bwMode="auto">
              <a:xfrm>
                <a:off x="9290050" y="4580732"/>
                <a:ext cx="174625" cy="174625"/>
              </a:xfrm>
              <a:custGeom>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10" name="AutoShape 10"/>
              <p:cNvSpPr/>
              <p:nvPr/>
            </p:nvSpPr>
            <p:spPr bwMode="auto">
              <a:xfrm>
                <a:off x="9406732" y="4696619"/>
                <a:ext cx="72231" cy="74613"/>
              </a:xfrm>
              <a:custGeom>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11" name="AutoShape 11"/>
              <p:cNvSpPr/>
              <p:nvPr/>
            </p:nvSpPr>
            <p:spPr bwMode="auto">
              <a:xfrm>
                <a:off x="9435307" y="4725988"/>
                <a:ext cx="103981" cy="106363"/>
              </a:xfrm>
              <a:custGeom>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12" name="AutoShape 12"/>
              <p:cNvSpPr/>
              <p:nvPr/>
            </p:nvSpPr>
            <p:spPr bwMode="auto">
              <a:xfrm>
                <a:off x="9421019" y="4711700"/>
                <a:ext cx="88106" cy="89694"/>
              </a:xfrm>
              <a:custGeom>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13" name="AutoShape 13"/>
              <p:cNvSpPr/>
              <p:nvPr/>
            </p:nvSpPr>
            <p:spPr bwMode="auto">
              <a:xfrm>
                <a:off x="9275763" y="4566444"/>
                <a:ext cx="73025" cy="73819"/>
              </a:xfrm>
              <a:custGeom>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14" name="AutoShape 14"/>
              <p:cNvSpPr/>
              <p:nvPr/>
            </p:nvSpPr>
            <p:spPr bwMode="auto">
              <a:xfrm>
                <a:off x="9217819" y="4508500"/>
                <a:ext cx="103981" cy="105569"/>
              </a:xfrm>
              <a:custGeom>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15" name="AutoShape 15"/>
              <p:cNvSpPr/>
              <p:nvPr/>
            </p:nvSpPr>
            <p:spPr bwMode="auto">
              <a:xfrm>
                <a:off x="9247188" y="4537075"/>
                <a:ext cx="88107" cy="90488"/>
              </a:xfrm>
              <a:custGeom>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grpSp>
      </p:grpSp>
      <p:grpSp>
        <p:nvGrpSpPr>
          <p:cNvPr id="16" name="Group 62"/>
          <p:cNvGrpSpPr/>
          <p:nvPr/>
        </p:nvGrpSpPr>
        <p:grpSpPr>
          <a:xfrm>
            <a:off x="4888923" y="2177804"/>
            <a:ext cx="623455" cy="623455"/>
            <a:chOff x="6518563" y="2750124"/>
            <a:chExt cx="831273" cy="831273"/>
          </a:xfrm>
        </p:grpSpPr>
        <p:sp>
          <p:nvSpPr>
            <p:cNvPr id="17" name="Rounded Rectangle 13"/>
            <p:cNvSpPr/>
            <p:nvPr/>
          </p:nvSpPr>
          <p:spPr>
            <a:xfrm>
              <a:off x="6518563" y="2750124"/>
              <a:ext cx="831273" cy="83127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grpSp>
          <p:nvGrpSpPr>
            <p:cNvPr id="18" name="Group 29"/>
            <p:cNvGrpSpPr/>
            <p:nvPr/>
          </p:nvGrpSpPr>
          <p:grpSpPr>
            <a:xfrm>
              <a:off x="6772671" y="2933191"/>
              <a:ext cx="319088" cy="465138"/>
              <a:chOff x="5441157" y="4440238"/>
              <a:chExt cx="319088" cy="465138"/>
            </a:xfrm>
            <a:solidFill>
              <a:schemeClr val="bg2"/>
            </a:solidFill>
          </p:grpSpPr>
          <p:sp>
            <p:nvSpPr>
              <p:cNvPr id="19" name="AutoShape 97"/>
              <p:cNvSpPr/>
              <p:nvPr/>
            </p:nvSpPr>
            <p:spPr bwMode="auto">
              <a:xfrm>
                <a:off x="5441157" y="4440238"/>
                <a:ext cx="319088" cy="465138"/>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20" name="AutoShape 98"/>
              <p:cNvSpPr/>
              <p:nvPr/>
            </p:nvSpPr>
            <p:spPr bwMode="auto">
              <a:xfrm>
                <a:off x="5571332" y="4483894"/>
                <a:ext cx="58738" cy="14288"/>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21" name="AutoShape 99"/>
              <p:cNvSpPr/>
              <p:nvPr/>
            </p:nvSpPr>
            <p:spPr bwMode="auto">
              <a:xfrm>
                <a:off x="5586413" y="4847432"/>
                <a:ext cx="28575" cy="14288"/>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grpSp>
      </p:grpSp>
      <p:grpSp>
        <p:nvGrpSpPr>
          <p:cNvPr id="22" name="Group 58"/>
          <p:cNvGrpSpPr/>
          <p:nvPr/>
        </p:nvGrpSpPr>
        <p:grpSpPr>
          <a:xfrm>
            <a:off x="3631623" y="2177804"/>
            <a:ext cx="623455" cy="623455"/>
            <a:chOff x="4842163" y="2750124"/>
            <a:chExt cx="831273" cy="831273"/>
          </a:xfrm>
        </p:grpSpPr>
        <p:sp>
          <p:nvSpPr>
            <p:cNvPr id="23" name="Rounded Rectangle 6"/>
            <p:cNvSpPr/>
            <p:nvPr/>
          </p:nvSpPr>
          <p:spPr>
            <a:xfrm>
              <a:off x="4842163" y="2750124"/>
              <a:ext cx="831273" cy="83127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grpSp>
          <p:nvGrpSpPr>
            <p:cNvPr id="24" name="Group 33"/>
            <p:cNvGrpSpPr/>
            <p:nvPr/>
          </p:nvGrpSpPr>
          <p:grpSpPr>
            <a:xfrm>
              <a:off x="5019964" y="2946176"/>
              <a:ext cx="465138" cy="435769"/>
              <a:chOff x="5368132" y="3540125"/>
              <a:chExt cx="465138" cy="435769"/>
            </a:xfrm>
            <a:solidFill>
              <a:schemeClr val="bg2"/>
            </a:solidFill>
          </p:grpSpPr>
          <p:sp>
            <p:nvSpPr>
              <p:cNvPr id="25" name="AutoShape 110"/>
              <p:cNvSpPr/>
              <p:nvPr/>
            </p:nvSpPr>
            <p:spPr bwMode="auto">
              <a:xfrm>
                <a:off x="5426869" y="3598069"/>
                <a:ext cx="347663" cy="23256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26" name="AutoShape 111"/>
              <p:cNvSpPr/>
              <p:nvPr/>
            </p:nvSpPr>
            <p:spPr bwMode="auto">
              <a:xfrm>
                <a:off x="5368132" y="3540125"/>
                <a:ext cx="465138" cy="435769"/>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grpSp>
      </p:grpSp>
      <p:grpSp>
        <p:nvGrpSpPr>
          <p:cNvPr id="27" name="Group 60"/>
          <p:cNvGrpSpPr/>
          <p:nvPr/>
        </p:nvGrpSpPr>
        <p:grpSpPr>
          <a:xfrm>
            <a:off x="3631623" y="3933868"/>
            <a:ext cx="623455" cy="623455"/>
            <a:chOff x="4842163" y="5091542"/>
            <a:chExt cx="831273" cy="831273"/>
          </a:xfrm>
        </p:grpSpPr>
        <p:sp>
          <p:nvSpPr>
            <p:cNvPr id="28" name="Rounded Rectangle 8"/>
            <p:cNvSpPr/>
            <p:nvPr/>
          </p:nvSpPr>
          <p:spPr>
            <a:xfrm>
              <a:off x="4842163" y="5091542"/>
              <a:ext cx="831273" cy="83127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grpSp>
          <p:nvGrpSpPr>
            <p:cNvPr id="29" name="Group 36"/>
            <p:cNvGrpSpPr/>
            <p:nvPr/>
          </p:nvGrpSpPr>
          <p:grpSpPr>
            <a:xfrm>
              <a:off x="5092989" y="5267862"/>
              <a:ext cx="319088" cy="465138"/>
              <a:chOff x="3582988" y="3510757"/>
              <a:chExt cx="319088" cy="465138"/>
            </a:xfrm>
            <a:solidFill>
              <a:schemeClr val="bg2"/>
            </a:solidFill>
          </p:grpSpPr>
          <p:sp>
            <p:nvSpPr>
              <p:cNvPr id="30" name="AutoShape 113"/>
              <p:cNvSpPr/>
              <p:nvPr/>
            </p:nvSpPr>
            <p:spPr bwMode="auto">
              <a:xfrm>
                <a:off x="3582988" y="3510757"/>
                <a:ext cx="319088" cy="465138"/>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31" name="AutoShape 114"/>
              <p:cNvSpPr/>
              <p:nvPr/>
            </p:nvSpPr>
            <p:spPr bwMode="auto">
              <a:xfrm>
                <a:off x="3655219" y="3583782"/>
                <a:ext cx="94456" cy="94456"/>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grpSp>
      </p:grpSp>
      <p:grpSp>
        <p:nvGrpSpPr>
          <p:cNvPr id="32" name="Group 59"/>
          <p:cNvGrpSpPr/>
          <p:nvPr/>
        </p:nvGrpSpPr>
        <p:grpSpPr>
          <a:xfrm>
            <a:off x="3631623" y="3055836"/>
            <a:ext cx="623455" cy="623455"/>
            <a:chOff x="4842163" y="3920833"/>
            <a:chExt cx="831273" cy="831273"/>
          </a:xfrm>
        </p:grpSpPr>
        <p:sp>
          <p:nvSpPr>
            <p:cNvPr id="33" name="Rounded Rectangle 7"/>
            <p:cNvSpPr/>
            <p:nvPr/>
          </p:nvSpPr>
          <p:spPr>
            <a:xfrm>
              <a:off x="4842163" y="3920833"/>
              <a:ext cx="831273" cy="83127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grpSp>
          <p:nvGrpSpPr>
            <p:cNvPr id="34" name="Group 39"/>
            <p:cNvGrpSpPr/>
            <p:nvPr/>
          </p:nvGrpSpPr>
          <p:grpSpPr>
            <a:xfrm>
              <a:off x="5027504" y="4104297"/>
              <a:ext cx="464344" cy="464344"/>
              <a:chOff x="3510757" y="2582069"/>
              <a:chExt cx="464344" cy="464344"/>
            </a:xfrm>
            <a:solidFill>
              <a:schemeClr val="bg2"/>
            </a:solidFill>
          </p:grpSpPr>
          <p:sp>
            <p:nvSpPr>
              <p:cNvPr id="35" name="AutoShape 126"/>
              <p:cNvSpPr/>
              <p:nvPr/>
            </p:nvSpPr>
            <p:spPr bwMode="auto">
              <a:xfrm>
                <a:off x="3510757" y="2582069"/>
                <a:ext cx="464344" cy="4643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36" name="AutoShape 127"/>
              <p:cNvSpPr/>
              <p:nvPr/>
            </p:nvSpPr>
            <p:spPr bwMode="auto">
              <a:xfrm>
                <a:off x="3698875" y="2654300"/>
                <a:ext cx="109538" cy="1087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grpSp>
      </p:grpSp>
      <p:grpSp>
        <p:nvGrpSpPr>
          <p:cNvPr id="37" name="Group 57"/>
          <p:cNvGrpSpPr/>
          <p:nvPr/>
        </p:nvGrpSpPr>
        <p:grpSpPr>
          <a:xfrm>
            <a:off x="3631623" y="1299773"/>
            <a:ext cx="623455" cy="623455"/>
            <a:chOff x="4842163" y="1579415"/>
            <a:chExt cx="831273" cy="831273"/>
          </a:xfrm>
        </p:grpSpPr>
        <p:sp>
          <p:nvSpPr>
            <p:cNvPr id="38" name="Rounded Rectangle 3"/>
            <p:cNvSpPr/>
            <p:nvPr/>
          </p:nvSpPr>
          <p:spPr>
            <a:xfrm>
              <a:off x="4842163" y="1579415"/>
              <a:ext cx="831273" cy="83127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grpSp>
          <p:nvGrpSpPr>
            <p:cNvPr id="39" name="Group 42"/>
            <p:cNvGrpSpPr/>
            <p:nvPr/>
          </p:nvGrpSpPr>
          <p:grpSpPr>
            <a:xfrm>
              <a:off x="5019963" y="1750443"/>
              <a:ext cx="465138" cy="464344"/>
              <a:chOff x="2581275" y="2582069"/>
              <a:chExt cx="465138" cy="464344"/>
            </a:xfrm>
            <a:solidFill>
              <a:schemeClr val="bg2"/>
            </a:solidFill>
          </p:grpSpPr>
          <p:sp>
            <p:nvSpPr>
              <p:cNvPr id="40" name="AutoShape 128"/>
              <p:cNvSpPr/>
              <p:nvPr/>
            </p:nvSpPr>
            <p:spPr bwMode="auto">
              <a:xfrm>
                <a:off x="2581275" y="2582069"/>
                <a:ext cx="465138" cy="4643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41" name="AutoShape 129"/>
              <p:cNvSpPr/>
              <p:nvPr/>
            </p:nvSpPr>
            <p:spPr bwMode="auto">
              <a:xfrm>
                <a:off x="2871788" y="2640013"/>
                <a:ext cx="115888" cy="115888"/>
              </a:xfrm>
              <a:custGeom>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grpSp>
      </p:grpSp>
      <p:grpSp>
        <p:nvGrpSpPr>
          <p:cNvPr id="42" name="Group 63"/>
          <p:cNvGrpSpPr/>
          <p:nvPr/>
        </p:nvGrpSpPr>
        <p:grpSpPr>
          <a:xfrm>
            <a:off x="4888923" y="3055836"/>
            <a:ext cx="623455" cy="623455"/>
            <a:chOff x="6518563" y="3920833"/>
            <a:chExt cx="831273" cy="831273"/>
          </a:xfrm>
        </p:grpSpPr>
        <p:sp>
          <p:nvSpPr>
            <p:cNvPr id="43" name="Rounded Rectangle 14"/>
            <p:cNvSpPr/>
            <p:nvPr/>
          </p:nvSpPr>
          <p:spPr>
            <a:xfrm>
              <a:off x="6518563" y="3920833"/>
              <a:ext cx="831273" cy="83127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44" name="AutoShape 139"/>
            <p:cNvSpPr/>
            <p:nvPr/>
          </p:nvSpPr>
          <p:spPr bwMode="auto">
            <a:xfrm>
              <a:off x="6700042" y="4118584"/>
              <a:ext cx="464344" cy="450057"/>
            </a:xfrm>
            <a:custGeom>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grpSp>
      <p:grpSp>
        <p:nvGrpSpPr>
          <p:cNvPr id="45" name="Group 64"/>
          <p:cNvGrpSpPr/>
          <p:nvPr/>
        </p:nvGrpSpPr>
        <p:grpSpPr>
          <a:xfrm>
            <a:off x="4888923" y="3933868"/>
            <a:ext cx="623455" cy="623455"/>
            <a:chOff x="6518563" y="5091542"/>
            <a:chExt cx="831273" cy="831273"/>
          </a:xfrm>
        </p:grpSpPr>
        <p:sp>
          <p:nvSpPr>
            <p:cNvPr id="46" name="Rounded Rectangle 15"/>
            <p:cNvSpPr/>
            <p:nvPr/>
          </p:nvSpPr>
          <p:spPr>
            <a:xfrm>
              <a:off x="6518563" y="5091542"/>
              <a:ext cx="831273" cy="83127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grpSp>
          <p:nvGrpSpPr>
            <p:cNvPr id="47" name="Group 46"/>
            <p:cNvGrpSpPr/>
            <p:nvPr/>
          </p:nvGrpSpPr>
          <p:grpSpPr>
            <a:xfrm>
              <a:off x="6700043" y="5325806"/>
              <a:ext cx="464344" cy="362744"/>
              <a:chOff x="2581275" y="1710532"/>
              <a:chExt cx="464344" cy="362744"/>
            </a:xfrm>
            <a:solidFill>
              <a:schemeClr val="bg2"/>
            </a:solidFill>
          </p:grpSpPr>
          <p:sp>
            <p:nvSpPr>
              <p:cNvPr id="48" name="AutoShape 140"/>
              <p:cNvSpPr/>
              <p:nvPr/>
            </p:nvSpPr>
            <p:spPr bwMode="auto">
              <a:xfrm>
                <a:off x="2639219" y="1768475"/>
                <a:ext cx="290513" cy="235744"/>
              </a:xfrm>
              <a:custGeom>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49" name="AutoShape 141"/>
              <p:cNvSpPr/>
              <p:nvPr/>
            </p:nvSpPr>
            <p:spPr bwMode="auto">
              <a:xfrm>
                <a:off x="2581275" y="1710532"/>
                <a:ext cx="464344" cy="362744"/>
              </a:xfrm>
              <a:custGeom>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50" name="AutoShape 142"/>
              <p:cNvSpPr/>
              <p:nvPr/>
            </p:nvSpPr>
            <p:spPr bwMode="auto">
              <a:xfrm>
                <a:off x="2944019" y="1783557"/>
                <a:ext cx="43656" cy="42863"/>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51" name="AutoShape 143"/>
              <p:cNvSpPr/>
              <p:nvPr/>
            </p:nvSpPr>
            <p:spPr bwMode="auto">
              <a:xfrm>
                <a:off x="2929732" y="1971675"/>
                <a:ext cx="57944" cy="15082"/>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52" name="AutoShape 144"/>
              <p:cNvSpPr/>
              <p:nvPr/>
            </p:nvSpPr>
            <p:spPr bwMode="auto">
              <a:xfrm>
                <a:off x="2944019" y="1928019"/>
                <a:ext cx="58738" cy="15081"/>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53" name="AutoShape 145"/>
              <p:cNvSpPr/>
              <p:nvPr/>
            </p:nvSpPr>
            <p:spPr bwMode="auto">
              <a:xfrm>
                <a:off x="2944019" y="1885157"/>
                <a:ext cx="58738" cy="14288"/>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54" name="AutoShape 146"/>
              <p:cNvSpPr/>
              <p:nvPr/>
            </p:nvSpPr>
            <p:spPr bwMode="auto">
              <a:xfrm>
                <a:off x="2697957" y="1826419"/>
                <a:ext cx="86519" cy="61119"/>
              </a:xfrm>
              <a:custGeom>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75000"/>
                      <a:lumOff val="25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grpSp>
      </p:grpSp>
      <p:sp>
        <p:nvSpPr>
          <p:cNvPr id="55" name="TextBox 54"/>
          <p:cNvSpPr txBox="1"/>
          <p:nvPr/>
        </p:nvSpPr>
        <p:spPr>
          <a:xfrm>
            <a:off x="2455892" y="1290030"/>
            <a:ext cx="1107996" cy="276999"/>
          </a:xfrm>
          <a:prstGeom prst="rect">
            <a:avLst/>
          </a:prstGeom>
          <a:noFill/>
        </p:spPr>
        <p:txBody>
          <a:bodyPr wrap="none" rtlCol="0">
            <a:spAutoFit/>
          </a:bodyPr>
          <a:lstStyle/>
          <a:p>
            <a:pPr algn="r"/>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56" name="TextBox 55"/>
          <p:cNvSpPr txBox="1"/>
          <p:nvPr/>
        </p:nvSpPr>
        <p:spPr>
          <a:xfrm>
            <a:off x="1081798" y="1525541"/>
            <a:ext cx="2466850" cy="369332"/>
          </a:xfrm>
          <a:prstGeom prst="rect">
            <a:avLst/>
          </a:prstGeom>
          <a:noFill/>
        </p:spPr>
        <p:txBody>
          <a:bodyPr wrap="square" rtlCol="0">
            <a:spAutoFit/>
          </a:bodyPr>
          <a:lstStyle/>
          <a:p>
            <a:pPr algn="r"/>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57" name="TextBox 56"/>
          <p:cNvSpPr txBox="1"/>
          <p:nvPr/>
        </p:nvSpPr>
        <p:spPr>
          <a:xfrm>
            <a:off x="2455892" y="2209346"/>
            <a:ext cx="1107996" cy="276999"/>
          </a:xfrm>
          <a:prstGeom prst="rect">
            <a:avLst/>
          </a:prstGeom>
          <a:noFill/>
        </p:spPr>
        <p:txBody>
          <a:bodyPr wrap="none" rtlCol="0">
            <a:spAutoFit/>
          </a:bodyPr>
          <a:lstStyle/>
          <a:p>
            <a:pPr algn="r"/>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58" name="TextBox 57"/>
          <p:cNvSpPr txBox="1"/>
          <p:nvPr/>
        </p:nvSpPr>
        <p:spPr>
          <a:xfrm>
            <a:off x="1081798" y="2444857"/>
            <a:ext cx="2466850" cy="369332"/>
          </a:xfrm>
          <a:prstGeom prst="rect">
            <a:avLst/>
          </a:prstGeom>
          <a:noFill/>
        </p:spPr>
        <p:txBody>
          <a:bodyPr wrap="square" rtlCol="0">
            <a:spAutoFit/>
          </a:bodyPr>
          <a:lstStyle/>
          <a:p>
            <a:pPr algn="r"/>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59" name="TextBox 58"/>
          <p:cNvSpPr txBox="1"/>
          <p:nvPr/>
        </p:nvSpPr>
        <p:spPr>
          <a:xfrm>
            <a:off x="2455892" y="3065649"/>
            <a:ext cx="1107996" cy="276999"/>
          </a:xfrm>
          <a:prstGeom prst="rect">
            <a:avLst/>
          </a:prstGeom>
          <a:noFill/>
        </p:spPr>
        <p:txBody>
          <a:bodyPr wrap="none" rtlCol="0">
            <a:spAutoFit/>
          </a:bodyPr>
          <a:lstStyle/>
          <a:p>
            <a:pPr algn="r"/>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60" name="TextBox 59"/>
          <p:cNvSpPr txBox="1"/>
          <p:nvPr/>
        </p:nvSpPr>
        <p:spPr>
          <a:xfrm>
            <a:off x="1081798" y="3301160"/>
            <a:ext cx="2466850" cy="369332"/>
          </a:xfrm>
          <a:prstGeom prst="rect">
            <a:avLst/>
          </a:prstGeom>
          <a:noFill/>
        </p:spPr>
        <p:txBody>
          <a:bodyPr wrap="square" rtlCol="0">
            <a:spAutoFit/>
          </a:bodyPr>
          <a:lstStyle/>
          <a:p>
            <a:pPr algn="r"/>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61" name="TextBox 60"/>
          <p:cNvSpPr txBox="1"/>
          <p:nvPr/>
        </p:nvSpPr>
        <p:spPr>
          <a:xfrm>
            <a:off x="2455892" y="3953978"/>
            <a:ext cx="1107996" cy="276999"/>
          </a:xfrm>
          <a:prstGeom prst="rect">
            <a:avLst/>
          </a:prstGeom>
          <a:noFill/>
        </p:spPr>
        <p:txBody>
          <a:bodyPr wrap="none" rtlCol="0">
            <a:spAutoFit/>
          </a:bodyPr>
          <a:lstStyle/>
          <a:p>
            <a:pPr algn="r"/>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62" name="TextBox 61"/>
          <p:cNvSpPr txBox="1"/>
          <p:nvPr/>
        </p:nvSpPr>
        <p:spPr>
          <a:xfrm>
            <a:off x="1081798" y="4189489"/>
            <a:ext cx="2466850" cy="369332"/>
          </a:xfrm>
          <a:prstGeom prst="rect">
            <a:avLst/>
          </a:prstGeom>
          <a:noFill/>
        </p:spPr>
        <p:txBody>
          <a:bodyPr wrap="square" rtlCol="0">
            <a:spAutoFit/>
          </a:bodyPr>
          <a:lstStyle/>
          <a:p>
            <a:pPr algn="r"/>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63" name="TextBox 62"/>
          <p:cNvSpPr txBox="1"/>
          <p:nvPr/>
        </p:nvSpPr>
        <p:spPr>
          <a:xfrm>
            <a:off x="5646178" y="1290030"/>
            <a:ext cx="1107996" cy="276999"/>
          </a:xfrm>
          <a:prstGeom prst="rect">
            <a:avLst/>
          </a:prstGeom>
          <a:noFill/>
        </p:spPr>
        <p:txBody>
          <a:bodyPr wrap="none" rtlCol="0">
            <a:spAutoFit/>
          </a:bodyPr>
          <a:lstStyle/>
          <a:p>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64" name="TextBox 63"/>
          <p:cNvSpPr txBox="1"/>
          <p:nvPr/>
        </p:nvSpPr>
        <p:spPr>
          <a:xfrm>
            <a:off x="5646178" y="1525541"/>
            <a:ext cx="2466850" cy="369332"/>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65" name="TextBox 64"/>
          <p:cNvSpPr txBox="1"/>
          <p:nvPr/>
        </p:nvSpPr>
        <p:spPr>
          <a:xfrm>
            <a:off x="5646178" y="2167858"/>
            <a:ext cx="1107996" cy="276999"/>
          </a:xfrm>
          <a:prstGeom prst="rect">
            <a:avLst/>
          </a:prstGeom>
          <a:noFill/>
        </p:spPr>
        <p:txBody>
          <a:bodyPr wrap="none" rtlCol="0">
            <a:spAutoFit/>
          </a:bodyPr>
          <a:lstStyle/>
          <a:p>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66" name="TextBox 65"/>
          <p:cNvSpPr txBox="1"/>
          <p:nvPr/>
        </p:nvSpPr>
        <p:spPr>
          <a:xfrm>
            <a:off x="5646178" y="2403369"/>
            <a:ext cx="2466850" cy="369332"/>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67" name="TextBox 66"/>
          <p:cNvSpPr txBox="1"/>
          <p:nvPr/>
        </p:nvSpPr>
        <p:spPr>
          <a:xfrm>
            <a:off x="5646178" y="3011387"/>
            <a:ext cx="1107996" cy="276999"/>
          </a:xfrm>
          <a:prstGeom prst="rect">
            <a:avLst/>
          </a:prstGeom>
          <a:noFill/>
        </p:spPr>
        <p:txBody>
          <a:bodyPr wrap="none" rtlCol="0">
            <a:spAutoFit/>
          </a:bodyPr>
          <a:lstStyle/>
          <a:p>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68" name="TextBox 67"/>
          <p:cNvSpPr txBox="1"/>
          <p:nvPr/>
        </p:nvSpPr>
        <p:spPr>
          <a:xfrm>
            <a:off x="5646178" y="3246898"/>
            <a:ext cx="2466850" cy="369332"/>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69" name="TextBox 68"/>
          <p:cNvSpPr txBox="1"/>
          <p:nvPr/>
        </p:nvSpPr>
        <p:spPr>
          <a:xfrm>
            <a:off x="5646178" y="3927608"/>
            <a:ext cx="1107996" cy="276999"/>
          </a:xfrm>
          <a:prstGeom prst="rect">
            <a:avLst/>
          </a:prstGeom>
          <a:noFill/>
        </p:spPr>
        <p:txBody>
          <a:bodyPr wrap="none" rtlCol="0">
            <a:spAutoFit/>
          </a:bodyPr>
          <a:lstStyle/>
          <a:p>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70" name="TextBox 69"/>
          <p:cNvSpPr txBox="1"/>
          <p:nvPr/>
        </p:nvSpPr>
        <p:spPr>
          <a:xfrm>
            <a:off x="5646178" y="4163119"/>
            <a:ext cx="2466850" cy="369332"/>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648940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1" fill="hold" nodeType="afterEffect">
                                  <p:childTnLst>
                                    <p:set>
                                      <p:cBhvr>
                                        <p:cTn id="7" dur="1" fill="hold">
                                          <p:stCondLst>
                                            <p:cond delay="0"/>
                                          </p:stCondLst>
                                        </p:cTn>
                                        <p:tgtEl>
                                          <p:spTgt spid="3"/>
                                        </p:tgtEl>
                                        <p:attrNameLst>
                                          <p:attrName>style.visibility</p:attrName>
                                        </p:attrNameLst>
                                      </p:cBhvr>
                                      <p:to>
                                        <p:strVal val="visible"/>
                                      </p:to>
                                    </p:set>
                                    <p:animEffect transition="in" filter="wipe(up)">
                                      <p:cBhvr>
                                        <p:cTn id="8" dur="500"/>
                                        <p:tgtEl>
                                          <p:spTgt spid="3"/>
                                        </p:tgtEl>
                                      </p:cBhvr>
                                    </p:animEffect>
                                  </p:childTnLst>
                                </p:cTn>
                              </p:par>
                            </p:childTnLst>
                          </p:cTn>
                        </p:par>
                        <p:par>
                          <p:cTn id="9" fill="hold" nodeType="withGroup">
                            <p:stCondLst>
                              <p:cond delay="500"/>
                            </p:stCondLst>
                            <p:childTnLst>
                              <p:par>
                                <p:cTn id="10" presetID="10" presetClass="entr" presetSubtype="0" fill="hold" nodeType="afterEffec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22" presetClass="entr" presetSubtype="2" fill="hold" grpId="0" nodeType="withEffect">
                                  <p:childTnLst>
                                    <p:set>
                                      <p:cBhvr>
                                        <p:cTn id="14" dur="1" fill="hold">
                                          <p:stCondLst>
                                            <p:cond delay="0"/>
                                          </p:stCondLst>
                                        </p:cTn>
                                        <p:tgtEl>
                                          <p:spTgt spid="55"/>
                                        </p:tgtEl>
                                        <p:attrNameLst>
                                          <p:attrName>style.visibility</p:attrName>
                                        </p:attrNameLst>
                                      </p:cBhvr>
                                      <p:to>
                                        <p:strVal val="visible"/>
                                      </p:to>
                                    </p:set>
                                    <p:animEffect transition="in" filter="wipe(right)">
                                      <p:cBhvr>
                                        <p:cTn id="15" dur="500"/>
                                        <p:tgtEl>
                                          <p:spTgt spid="55"/>
                                        </p:tgtEl>
                                      </p:cBhvr>
                                    </p:animEffect>
                                  </p:childTnLst>
                                </p:cTn>
                              </p:par>
                              <p:par>
                                <p:cTn id="16" presetID="22" presetClass="entr" presetSubtype="2" fill="hold" grpId="1" nodeType="withEffect">
                                  <p:childTnLst>
                                    <p:set>
                                      <p:cBhvr>
                                        <p:cTn id="17" dur="1" fill="hold">
                                          <p:stCondLst>
                                            <p:cond delay="0"/>
                                          </p:stCondLst>
                                        </p:cTn>
                                        <p:tgtEl>
                                          <p:spTgt spid="56"/>
                                        </p:tgtEl>
                                        <p:attrNameLst>
                                          <p:attrName>style.visibility</p:attrName>
                                        </p:attrNameLst>
                                      </p:cBhvr>
                                      <p:to>
                                        <p:strVal val="visible"/>
                                      </p:to>
                                    </p:set>
                                    <p:animEffect transition="in" filter="wipe(right)">
                                      <p:cBhvr>
                                        <p:cTn id="18" dur="500"/>
                                        <p:tgtEl>
                                          <p:spTgt spid="56"/>
                                        </p:tgtEl>
                                      </p:cBhvr>
                                    </p:animEffect>
                                  </p:childTnLst>
                                </p:cTn>
                              </p:par>
                            </p:childTnLst>
                          </p:cTn>
                        </p:par>
                        <p:par>
                          <p:cTn id="19" fill="hold" nodeType="withGroup">
                            <p:stCondLst>
                              <p:cond delay="1000"/>
                            </p:stCondLst>
                            <p:childTnLst>
                              <p:par>
                                <p:cTn id="20" presetID="10" presetClass="entr" presetSubtype="0" fill="hold" nodeType="afterEffec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22" presetClass="entr" presetSubtype="8" fill="hold" grpId="8" nodeType="withEffec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par>
                                <p:cTn id="26" presetID="22" presetClass="entr" presetSubtype="8" fill="hold" grpId="9" nodeType="withEffect">
                                  <p:childTnLst>
                                    <p:set>
                                      <p:cBhvr>
                                        <p:cTn id="27" dur="1" fill="hold">
                                          <p:stCondLst>
                                            <p:cond delay="0"/>
                                          </p:stCondLst>
                                        </p:cTn>
                                        <p:tgtEl>
                                          <p:spTgt spid="64"/>
                                        </p:tgtEl>
                                        <p:attrNameLst>
                                          <p:attrName>style.visibility</p:attrName>
                                        </p:attrNameLst>
                                      </p:cBhvr>
                                      <p:to>
                                        <p:strVal val="visible"/>
                                      </p:to>
                                    </p:set>
                                    <p:animEffect transition="in" filter="wipe(left)">
                                      <p:cBhvr>
                                        <p:cTn id="28" dur="500"/>
                                        <p:tgtEl>
                                          <p:spTgt spid="64"/>
                                        </p:tgtEl>
                                      </p:cBhvr>
                                    </p:animEffect>
                                  </p:childTnLst>
                                </p:cTn>
                              </p:par>
                            </p:childTnLst>
                          </p:cTn>
                        </p:par>
                        <p:par>
                          <p:cTn id="29" fill="hold" nodeType="withGroup">
                            <p:stCondLst>
                              <p:cond delay="1500"/>
                            </p:stCondLst>
                            <p:childTnLst>
                              <p:par>
                                <p:cTn id="30" presetID="10" presetClass="entr" presetSubtype="0" fill="hold" nodeType="afterEffec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22" presetClass="entr" presetSubtype="2" fill="hold" grpId="3" nodeType="withEffect">
                                  <p:childTnLst>
                                    <p:set>
                                      <p:cBhvr>
                                        <p:cTn id="34" dur="1" fill="hold">
                                          <p:stCondLst>
                                            <p:cond delay="0"/>
                                          </p:stCondLst>
                                        </p:cTn>
                                        <p:tgtEl>
                                          <p:spTgt spid="58"/>
                                        </p:tgtEl>
                                        <p:attrNameLst>
                                          <p:attrName>style.visibility</p:attrName>
                                        </p:attrNameLst>
                                      </p:cBhvr>
                                      <p:to>
                                        <p:strVal val="visible"/>
                                      </p:to>
                                    </p:set>
                                    <p:animEffect transition="in" filter="wipe(right)">
                                      <p:cBhvr>
                                        <p:cTn id="35" dur="500"/>
                                        <p:tgtEl>
                                          <p:spTgt spid="58"/>
                                        </p:tgtEl>
                                      </p:cBhvr>
                                    </p:animEffect>
                                  </p:childTnLst>
                                </p:cTn>
                              </p:par>
                              <p:par>
                                <p:cTn id="36" presetID="22" presetClass="entr" presetSubtype="2" fill="hold" grpId="2" nodeType="withEffect">
                                  <p:childTnLst>
                                    <p:set>
                                      <p:cBhvr>
                                        <p:cTn id="37" dur="1" fill="hold">
                                          <p:stCondLst>
                                            <p:cond delay="0"/>
                                          </p:stCondLst>
                                        </p:cTn>
                                        <p:tgtEl>
                                          <p:spTgt spid="57"/>
                                        </p:tgtEl>
                                        <p:attrNameLst>
                                          <p:attrName>style.visibility</p:attrName>
                                        </p:attrNameLst>
                                      </p:cBhvr>
                                      <p:to>
                                        <p:strVal val="visible"/>
                                      </p:to>
                                    </p:set>
                                    <p:animEffect transition="in" filter="wipe(right)">
                                      <p:cBhvr>
                                        <p:cTn id="38" dur="500"/>
                                        <p:tgtEl>
                                          <p:spTgt spid="57"/>
                                        </p:tgtEl>
                                      </p:cBhvr>
                                    </p:animEffect>
                                  </p:childTnLst>
                                </p:cTn>
                              </p:par>
                            </p:childTnLst>
                          </p:cTn>
                        </p:par>
                        <p:par>
                          <p:cTn id="39" fill="hold" nodeType="withGroup">
                            <p:stCondLst>
                              <p:cond delay="2000"/>
                            </p:stCondLst>
                            <p:childTnLst>
                              <p:par>
                                <p:cTn id="40" presetID="10" presetClass="entr" presetSubtype="0" fill="hold" nodeType="afterEffec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22" presetClass="entr" presetSubtype="8" fill="hold" grpId="10" nodeType="withEffect">
                                  <p:childTnLst>
                                    <p:set>
                                      <p:cBhvr>
                                        <p:cTn id="44" dur="1" fill="hold">
                                          <p:stCondLst>
                                            <p:cond delay="0"/>
                                          </p:stCondLst>
                                        </p:cTn>
                                        <p:tgtEl>
                                          <p:spTgt spid="65"/>
                                        </p:tgtEl>
                                        <p:attrNameLst>
                                          <p:attrName>style.visibility</p:attrName>
                                        </p:attrNameLst>
                                      </p:cBhvr>
                                      <p:to>
                                        <p:strVal val="visible"/>
                                      </p:to>
                                    </p:set>
                                    <p:animEffect transition="in" filter="wipe(left)">
                                      <p:cBhvr>
                                        <p:cTn id="45" dur="500"/>
                                        <p:tgtEl>
                                          <p:spTgt spid="65"/>
                                        </p:tgtEl>
                                      </p:cBhvr>
                                    </p:animEffect>
                                  </p:childTnLst>
                                </p:cTn>
                              </p:par>
                              <p:par>
                                <p:cTn id="46" presetID="22" presetClass="entr" presetSubtype="8" fill="hold" grpId="11" nodeType="withEffect">
                                  <p:childTnLst>
                                    <p:set>
                                      <p:cBhvr>
                                        <p:cTn id="47" dur="1" fill="hold">
                                          <p:stCondLst>
                                            <p:cond delay="0"/>
                                          </p:stCondLst>
                                        </p:cTn>
                                        <p:tgtEl>
                                          <p:spTgt spid="66"/>
                                        </p:tgtEl>
                                        <p:attrNameLst>
                                          <p:attrName>style.visibility</p:attrName>
                                        </p:attrNameLst>
                                      </p:cBhvr>
                                      <p:to>
                                        <p:strVal val="visible"/>
                                      </p:to>
                                    </p:set>
                                    <p:animEffect transition="in" filter="wipe(left)">
                                      <p:cBhvr>
                                        <p:cTn id="48" dur="500"/>
                                        <p:tgtEl>
                                          <p:spTgt spid="66"/>
                                        </p:tgtEl>
                                      </p:cBhvr>
                                    </p:animEffect>
                                  </p:childTnLst>
                                </p:cTn>
                              </p:par>
                            </p:childTnLst>
                          </p:cTn>
                        </p:par>
                        <p:par>
                          <p:cTn id="49" fill="hold" nodeType="withGroup">
                            <p:stCondLst>
                              <p:cond delay="2500"/>
                            </p:stCondLst>
                            <p:childTnLst>
                              <p:par>
                                <p:cTn id="50" presetID="10" presetClass="entr" presetSubtype="0" fill="hold" nodeType="afterEffec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22" presetClass="entr" presetSubtype="2" fill="hold" grpId="5" nodeType="withEffect">
                                  <p:childTnLst>
                                    <p:set>
                                      <p:cBhvr>
                                        <p:cTn id="54" dur="1" fill="hold">
                                          <p:stCondLst>
                                            <p:cond delay="0"/>
                                          </p:stCondLst>
                                        </p:cTn>
                                        <p:tgtEl>
                                          <p:spTgt spid="60"/>
                                        </p:tgtEl>
                                        <p:attrNameLst>
                                          <p:attrName>style.visibility</p:attrName>
                                        </p:attrNameLst>
                                      </p:cBhvr>
                                      <p:to>
                                        <p:strVal val="visible"/>
                                      </p:to>
                                    </p:set>
                                    <p:animEffect transition="in" filter="wipe(right)">
                                      <p:cBhvr>
                                        <p:cTn id="55" dur="500"/>
                                        <p:tgtEl>
                                          <p:spTgt spid="60"/>
                                        </p:tgtEl>
                                      </p:cBhvr>
                                    </p:animEffect>
                                  </p:childTnLst>
                                </p:cTn>
                              </p:par>
                              <p:par>
                                <p:cTn id="56" presetID="22" presetClass="entr" presetSubtype="2" fill="hold" grpId="4" nodeType="withEffect">
                                  <p:childTnLst>
                                    <p:set>
                                      <p:cBhvr>
                                        <p:cTn id="57" dur="1" fill="hold">
                                          <p:stCondLst>
                                            <p:cond delay="0"/>
                                          </p:stCondLst>
                                        </p:cTn>
                                        <p:tgtEl>
                                          <p:spTgt spid="59"/>
                                        </p:tgtEl>
                                        <p:attrNameLst>
                                          <p:attrName>style.visibility</p:attrName>
                                        </p:attrNameLst>
                                      </p:cBhvr>
                                      <p:to>
                                        <p:strVal val="visible"/>
                                      </p:to>
                                    </p:set>
                                    <p:animEffect transition="in" filter="wipe(right)">
                                      <p:cBhvr>
                                        <p:cTn id="58" dur="500"/>
                                        <p:tgtEl>
                                          <p:spTgt spid="59"/>
                                        </p:tgtEl>
                                      </p:cBhvr>
                                    </p:animEffect>
                                  </p:childTnLst>
                                </p:cTn>
                              </p:par>
                            </p:childTnLst>
                          </p:cTn>
                        </p:par>
                        <p:par>
                          <p:cTn id="59" fill="hold" nodeType="withGroup">
                            <p:stCondLst>
                              <p:cond delay="3000"/>
                            </p:stCondLst>
                            <p:childTnLst>
                              <p:par>
                                <p:cTn id="60" presetID="10" presetClass="entr" presetSubtype="0" fill="hold" nodeType="afterEffec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grpId="12" nodeType="withEffect">
                                  <p:childTnLst>
                                    <p:set>
                                      <p:cBhvr>
                                        <p:cTn id="64" dur="1" fill="hold">
                                          <p:stCondLst>
                                            <p:cond delay="0"/>
                                          </p:stCondLst>
                                        </p:cTn>
                                        <p:tgtEl>
                                          <p:spTgt spid="67"/>
                                        </p:tgtEl>
                                        <p:attrNameLst>
                                          <p:attrName>style.visibility</p:attrName>
                                        </p:attrNameLst>
                                      </p:cBhvr>
                                      <p:to>
                                        <p:strVal val="visible"/>
                                      </p:to>
                                    </p:set>
                                    <p:animEffect transition="in" filter="wipe(left)">
                                      <p:cBhvr>
                                        <p:cTn id="65" dur="500"/>
                                        <p:tgtEl>
                                          <p:spTgt spid="67"/>
                                        </p:tgtEl>
                                      </p:cBhvr>
                                    </p:animEffect>
                                  </p:childTnLst>
                                </p:cTn>
                              </p:par>
                              <p:par>
                                <p:cTn id="66" presetID="22" presetClass="entr" presetSubtype="8" fill="hold" grpId="13" nodeType="withEffect">
                                  <p:childTnLst>
                                    <p:set>
                                      <p:cBhvr>
                                        <p:cTn id="67" dur="1" fill="hold">
                                          <p:stCondLst>
                                            <p:cond delay="0"/>
                                          </p:stCondLst>
                                        </p:cTn>
                                        <p:tgtEl>
                                          <p:spTgt spid="68"/>
                                        </p:tgtEl>
                                        <p:attrNameLst>
                                          <p:attrName>style.visibility</p:attrName>
                                        </p:attrNameLst>
                                      </p:cBhvr>
                                      <p:to>
                                        <p:strVal val="visible"/>
                                      </p:to>
                                    </p:set>
                                    <p:animEffect transition="in" filter="wipe(left)">
                                      <p:cBhvr>
                                        <p:cTn id="68" dur="500"/>
                                        <p:tgtEl>
                                          <p:spTgt spid="68"/>
                                        </p:tgtEl>
                                      </p:cBhvr>
                                    </p:animEffect>
                                  </p:childTnLst>
                                </p:cTn>
                              </p:par>
                            </p:childTnLst>
                          </p:cTn>
                        </p:par>
                        <p:par>
                          <p:cTn id="69" fill="hold" nodeType="withGroup">
                            <p:stCondLst>
                              <p:cond delay="3500"/>
                            </p:stCondLst>
                            <p:childTnLst>
                              <p:par>
                                <p:cTn id="70" presetID="10" presetClass="entr" presetSubtype="0" fill="hold" nodeType="afterEffec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22" presetClass="entr" presetSubtype="2" fill="hold" grpId="6" nodeType="withEffect">
                                  <p:childTnLst>
                                    <p:set>
                                      <p:cBhvr>
                                        <p:cTn id="74" dur="1" fill="hold">
                                          <p:stCondLst>
                                            <p:cond delay="0"/>
                                          </p:stCondLst>
                                        </p:cTn>
                                        <p:tgtEl>
                                          <p:spTgt spid="61"/>
                                        </p:tgtEl>
                                        <p:attrNameLst>
                                          <p:attrName>style.visibility</p:attrName>
                                        </p:attrNameLst>
                                      </p:cBhvr>
                                      <p:to>
                                        <p:strVal val="visible"/>
                                      </p:to>
                                    </p:set>
                                    <p:animEffect transition="in" filter="wipe(right)">
                                      <p:cBhvr>
                                        <p:cTn id="75" dur="500"/>
                                        <p:tgtEl>
                                          <p:spTgt spid="61"/>
                                        </p:tgtEl>
                                      </p:cBhvr>
                                    </p:animEffect>
                                  </p:childTnLst>
                                </p:cTn>
                              </p:par>
                              <p:par>
                                <p:cTn id="76" presetID="22" presetClass="entr" presetSubtype="2" fill="hold" grpId="7" nodeType="withEffect">
                                  <p:childTnLst>
                                    <p:set>
                                      <p:cBhvr>
                                        <p:cTn id="77" dur="1" fill="hold">
                                          <p:stCondLst>
                                            <p:cond delay="0"/>
                                          </p:stCondLst>
                                        </p:cTn>
                                        <p:tgtEl>
                                          <p:spTgt spid="62"/>
                                        </p:tgtEl>
                                        <p:attrNameLst>
                                          <p:attrName>style.visibility</p:attrName>
                                        </p:attrNameLst>
                                      </p:cBhvr>
                                      <p:to>
                                        <p:strVal val="visible"/>
                                      </p:to>
                                    </p:set>
                                    <p:animEffect transition="in" filter="wipe(right)">
                                      <p:cBhvr>
                                        <p:cTn id="78" dur="500"/>
                                        <p:tgtEl>
                                          <p:spTgt spid="62"/>
                                        </p:tgtEl>
                                      </p:cBhvr>
                                    </p:animEffect>
                                  </p:childTnLst>
                                </p:cTn>
                              </p:par>
                            </p:childTnLst>
                          </p:cTn>
                        </p:par>
                        <p:par>
                          <p:cTn id="79" fill="hold" nodeType="withGroup">
                            <p:stCondLst>
                              <p:cond delay="4000"/>
                            </p:stCondLst>
                            <p:childTnLst>
                              <p:par>
                                <p:cTn id="80" presetID="10" presetClass="entr" presetSubtype="0" fill="hold" nodeType="afterEffec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22" presetClass="entr" presetSubtype="8" fill="hold" grpId="14" nodeType="withEffect">
                                  <p:childTnLst>
                                    <p:set>
                                      <p:cBhvr>
                                        <p:cTn id="84" dur="1" fill="hold">
                                          <p:stCondLst>
                                            <p:cond delay="0"/>
                                          </p:stCondLst>
                                        </p:cTn>
                                        <p:tgtEl>
                                          <p:spTgt spid="69"/>
                                        </p:tgtEl>
                                        <p:attrNameLst>
                                          <p:attrName>style.visibility</p:attrName>
                                        </p:attrNameLst>
                                      </p:cBhvr>
                                      <p:to>
                                        <p:strVal val="visible"/>
                                      </p:to>
                                    </p:set>
                                    <p:animEffect transition="in" filter="wipe(left)">
                                      <p:cBhvr>
                                        <p:cTn id="85" dur="500"/>
                                        <p:tgtEl>
                                          <p:spTgt spid="69"/>
                                        </p:tgtEl>
                                      </p:cBhvr>
                                    </p:animEffect>
                                  </p:childTnLst>
                                </p:cTn>
                              </p:par>
                              <p:par>
                                <p:cTn id="86" presetID="22" presetClass="entr" presetSubtype="8" fill="hold" grpId="15" nodeType="withEffect">
                                  <p:childTnLst>
                                    <p:set>
                                      <p:cBhvr>
                                        <p:cTn id="87" dur="1" fill="hold">
                                          <p:stCondLst>
                                            <p:cond delay="0"/>
                                          </p:stCondLst>
                                        </p:cTn>
                                        <p:tgtEl>
                                          <p:spTgt spid="70"/>
                                        </p:tgtEl>
                                        <p:attrNameLst>
                                          <p:attrName>style.visibility</p:attrName>
                                        </p:attrNameLst>
                                      </p:cBhvr>
                                      <p:to>
                                        <p:strVal val="visible"/>
                                      </p:to>
                                    </p:set>
                                    <p:animEffect transition="in" filter="wipe(left)">
                                      <p:cBhvr>
                                        <p:cTn id="8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1"/>
      <p:bldP spid="57" grpId="2"/>
      <p:bldP spid="58" grpId="3"/>
      <p:bldP spid="59" grpId="4"/>
      <p:bldP spid="60" grpId="5"/>
      <p:bldP spid="61" grpId="6"/>
      <p:bldP spid="62" grpId="7"/>
      <p:bldP spid="63" grpId="8"/>
      <p:bldP spid="64" grpId="9"/>
      <p:bldP spid="65" grpId="10"/>
      <p:bldP spid="66" grpId="11"/>
      <p:bldP spid="67" grpId="12"/>
      <p:bldP spid="68" grpId="13"/>
      <p:bldP spid="69" grpId="14"/>
      <p:bldP spid="70" grpId="15"/>
    </p:bldLst>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graphicFrame>
        <p:nvGraphicFramePr>
          <p:cNvPr id="3" name="图表 2"/>
          <p:cNvGraphicFramePr/>
          <p:nvPr>
            <p:extLst>
              <p:ext uri="{D42A27DB-BD31-4B8C-83A1-F6EECF244321}">
                <p14:modId xmlns:p14="http://schemas.microsoft.com/office/powerpoint/2010/main" val="744890948"/>
              </p:ext>
            </p:extLst>
          </p:nvPr>
        </p:nvGraphicFramePr>
        <p:xfrm>
          <a:off x="1087053" y="1553339"/>
          <a:ext cx="1438833" cy="1483766"/>
        </p:xfrm>
        <a:graphic>
          <a:graphicData uri="http://schemas.openxmlformats.org/drawingml/2006/chart">
            <c:chart xmlns:c="http://schemas.openxmlformats.org/drawingml/2006/chart" r:id="rId3"/>
          </a:graphicData>
        </a:graphic>
      </p:graphicFrame>
      <p:sp>
        <p:nvSpPr>
          <p:cNvPr id="4" name="TextBox 3"/>
          <p:cNvSpPr txBox="1"/>
          <p:nvPr/>
        </p:nvSpPr>
        <p:spPr>
          <a:xfrm>
            <a:off x="1057447" y="3438487"/>
            <a:ext cx="1498045" cy="789447"/>
          </a:xfrm>
          <a:prstGeom prst="rect">
            <a:avLst/>
          </a:prstGeom>
          <a:noFill/>
        </p:spPr>
        <p:txBody>
          <a:bodyPr wrap="square" lIns="68580" tIns="34290" rIns="68580" bIns="34290" rtlCol="0">
            <a:spAutoFit/>
          </a:bodyPr>
          <a:lstStyle/>
          <a:p>
            <a:pPr algn="ctr">
              <a:lnSpc>
                <a:spcPct val="130000"/>
              </a:lnSpc>
            </a:pPr>
            <a:r>
              <a:rPr lang="zh-CN" altLang="en-US" sz="9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 name="TextBox 4"/>
          <p:cNvSpPr txBox="1"/>
          <p:nvPr/>
        </p:nvSpPr>
        <p:spPr>
          <a:xfrm>
            <a:off x="1141029" y="3200406"/>
            <a:ext cx="1330880" cy="244362"/>
          </a:xfrm>
          <a:prstGeom prst="rect">
            <a:avLst/>
          </a:prstGeom>
          <a:noFill/>
        </p:spPr>
        <p:txBody>
          <a:bodyPr wrap="square" lIns="68580" tIns="0" rIns="68580" bIns="0" rtlCol="0" anchor="t">
            <a:spAutoFit/>
          </a:bodyPr>
          <a:lstStyle/>
          <a:p>
            <a:pPr algn="ctr">
              <a:lnSpc>
                <a:spcPct val="150000"/>
              </a:lnSpc>
            </a:pP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graphicFrame>
        <p:nvGraphicFramePr>
          <p:cNvPr id="6" name="图表 5"/>
          <p:cNvGraphicFramePr/>
          <p:nvPr>
            <p:extLst>
              <p:ext uri="{D42A27DB-BD31-4B8C-83A1-F6EECF244321}">
                <p14:modId xmlns:p14="http://schemas.microsoft.com/office/powerpoint/2010/main" val="1189634822"/>
              </p:ext>
            </p:extLst>
          </p:nvPr>
        </p:nvGraphicFramePr>
        <p:xfrm>
          <a:off x="2933900" y="1553339"/>
          <a:ext cx="1438833" cy="1483766"/>
        </p:xfrm>
        <a:graphic>
          <a:graphicData uri="http://schemas.openxmlformats.org/drawingml/2006/chart">
            <c:chart xmlns:c="http://schemas.openxmlformats.org/drawingml/2006/chart" r:id="rId4"/>
          </a:graphicData>
        </a:graphic>
      </p:graphicFrame>
      <p:sp>
        <p:nvSpPr>
          <p:cNvPr id="7" name="TextBox 6"/>
          <p:cNvSpPr txBox="1"/>
          <p:nvPr/>
        </p:nvSpPr>
        <p:spPr>
          <a:xfrm>
            <a:off x="2904294" y="3438487"/>
            <a:ext cx="1498045" cy="789447"/>
          </a:xfrm>
          <a:prstGeom prst="rect">
            <a:avLst/>
          </a:prstGeom>
          <a:noFill/>
        </p:spPr>
        <p:txBody>
          <a:bodyPr wrap="square" lIns="68580" tIns="34290" rIns="68580" bIns="34290" rtlCol="0">
            <a:spAutoFit/>
          </a:bodyPr>
          <a:lstStyle/>
          <a:p>
            <a:pPr algn="ctr">
              <a:lnSpc>
                <a:spcPct val="130000"/>
              </a:lnSpc>
            </a:pPr>
            <a:r>
              <a:rPr lang="zh-CN" altLang="en-US" sz="9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8" name="TextBox 7"/>
          <p:cNvSpPr txBox="1"/>
          <p:nvPr/>
        </p:nvSpPr>
        <p:spPr>
          <a:xfrm>
            <a:off x="2987877" y="3200406"/>
            <a:ext cx="1330880" cy="244362"/>
          </a:xfrm>
          <a:prstGeom prst="rect">
            <a:avLst/>
          </a:prstGeom>
          <a:noFill/>
        </p:spPr>
        <p:txBody>
          <a:bodyPr wrap="square" lIns="68580" tIns="0" rIns="68580" bIns="0" rtlCol="0" anchor="t">
            <a:spAutoFit/>
          </a:bodyPr>
          <a:lstStyle/>
          <a:p>
            <a:pPr algn="ctr">
              <a:lnSpc>
                <a:spcPct val="150000"/>
              </a:lnSpc>
            </a:pP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graphicFrame>
        <p:nvGraphicFramePr>
          <p:cNvPr id="9" name="图表 8"/>
          <p:cNvGraphicFramePr/>
          <p:nvPr>
            <p:extLst>
              <p:ext uri="{D42A27DB-BD31-4B8C-83A1-F6EECF244321}">
                <p14:modId xmlns:p14="http://schemas.microsoft.com/office/powerpoint/2010/main" val="4044274118"/>
              </p:ext>
            </p:extLst>
          </p:nvPr>
        </p:nvGraphicFramePr>
        <p:xfrm>
          <a:off x="4786508" y="1553339"/>
          <a:ext cx="1438833" cy="1483766"/>
        </p:xfrm>
        <a:graphic>
          <a:graphicData uri="http://schemas.openxmlformats.org/drawingml/2006/chart">
            <c:chart xmlns:c="http://schemas.openxmlformats.org/drawingml/2006/chart" r:id="rId5"/>
          </a:graphicData>
        </a:graphic>
      </p:graphicFrame>
      <p:sp>
        <p:nvSpPr>
          <p:cNvPr id="10" name="TextBox 9"/>
          <p:cNvSpPr txBox="1"/>
          <p:nvPr/>
        </p:nvSpPr>
        <p:spPr>
          <a:xfrm>
            <a:off x="4756902" y="3438487"/>
            <a:ext cx="1498045" cy="789447"/>
          </a:xfrm>
          <a:prstGeom prst="rect">
            <a:avLst/>
          </a:prstGeom>
          <a:noFill/>
        </p:spPr>
        <p:txBody>
          <a:bodyPr wrap="square" lIns="68580" tIns="34290" rIns="68580" bIns="34290" rtlCol="0">
            <a:spAutoFit/>
          </a:bodyPr>
          <a:lstStyle/>
          <a:p>
            <a:pPr algn="ctr">
              <a:lnSpc>
                <a:spcPct val="130000"/>
              </a:lnSpc>
            </a:pPr>
            <a:r>
              <a:rPr lang="zh-CN" altLang="en-US" sz="9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1" name="TextBox 10"/>
          <p:cNvSpPr txBox="1"/>
          <p:nvPr/>
        </p:nvSpPr>
        <p:spPr>
          <a:xfrm>
            <a:off x="4840484" y="3200406"/>
            <a:ext cx="1330880" cy="244362"/>
          </a:xfrm>
          <a:prstGeom prst="rect">
            <a:avLst/>
          </a:prstGeom>
          <a:noFill/>
        </p:spPr>
        <p:txBody>
          <a:bodyPr wrap="square" lIns="68580" tIns="0" rIns="68580" bIns="0" rtlCol="0" anchor="t">
            <a:spAutoFit/>
          </a:bodyPr>
          <a:lstStyle/>
          <a:p>
            <a:pPr algn="ctr">
              <a:lnSpc>
                <a:spcPct val="150000"/>
              </a:lnSpc>
            </a:pP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graphicFrame>
        <p:nvGraphicFramePr>
          <p:cNvPr id="12" name="图表 11"/>
          <p:cNvGraphicFramePr/>
          <p:nvPr>
            <p:extLst>
              <p:ext uri="{D42A27DB-BD31-4B8C-83A1-F6EECF244321}">
                <p14:modId xmlns:p14="http://schemas.microsoft.com/office/powerpoint/2010/main" val="545972245"/>
              </p:ext>
            </p:extLst>
          </p:nvPr>
        </p:nvGraphicFramePr>
        <p:xfrm>
          <a:off x="6622245" y="1553339"/>
          <a:ext cx="1438833" cy="1483766"/>
        </p:xfrm>
        <a:graphic>
          <a:graphicData uri="http://schemas.openxmlformats.org/drawingml/2006/chart">
            <c:chart xmlns:c="http://schemas.openxmlformats.org/drawingml/2006/chart" r:id="rId6"/>
          </a:graphicData>
        </a:graphic>
      </p:graphicFrame>
      <p:sp>
        <p:nvSpPr>
          <p:cNvPr id="13" name="TextBox 12"/>
          <p:cNvSpPr txBox="1"/>
          <p:nvPr/>
        </p:nvSpPr>
        <p:spPr>
          <a:xfrm>
            <a:off x="6592639" y="3438487"/>
            <a:ext cx="1498045" cy="789447"/>
          </a:xfrm>
          <a:prstGeom prst="rect">
            <a:avLst/>
          </a:prstGeom>
          <a:noFill/>
        </p:spPr>
        <p:txBody>
          <a:bodyPr wrap="square" lIns="68580" tIns="34290" rIns="68580" bIns="34290" rtlCol="0">
            <a:spAutoFit/>
          </a:bodyPr>
          <a:lstStyle/>
          <a:p>
            <a:pPr algn="ctr">
              <a:lnSpc>
                <a:spcPct val="130000"/>
              </a:lnSpc>
            </a:pPr>
            <a:r>
              <a:rPr lang="zh-CN" altLang="en-US" sz="9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14" name="TextBox 13"/>
          <p:cNvSpPr txBox="1"/>
          <p:nvPr/>
        </p:nvSpPr>
        <p:spPr>
          <a:xfrm>
            <a:off x="6676222" y="3200406"/>
            <a:ext cx="1330880" cy="244362"/>
          </a:xfrm>
          <a:prstGeom prst="rect">
            <a:avLst/>
          </a:prstGeom>
          <a:noFill/>
        </p:spPr>
        <p:txBody>
          <a:bodyPr wrap="square" lIns="68580" tIns="0" rIns="68580" bIns="0" rtlCol="0" anchor="t">
            <a:spAutoFit/>
          </a:bodyPr>
          <a:lstStyle/>
          <a:p>
            <a:pPr algn="ctr">
              <a:lnSpc>
                <a:spcPct val="150000"/>
              </a:lnSpc>
            </a:pP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cxnSp>
        <p:nvCxnSpPr>
          <p:cNvPr id="15" name="直接连接符 14"/>
          <p:cNvCxnSpPr/>
          <p:nvPr/>
        </p:nvCxnSpPr>
        <p:spPr>
          <a:xfrm flipH="1">
            <a:off x="2727270" y="1524937"/>
            <a:ext cx="0" cy="26604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572000" y="1524937"/>
            <a:ext cx="0" cy="26604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6408443" y="1524937"/>
            <a:ext cx="0" cy="26604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521378" y="2075933"/>
            <a:ext cx="705962" cy="438582"/>
          </a:xfrm>
          <a:prstGeom prst="rect">
            <a:avLst/>
          </a:prstGeom>
          <a:noFill/>
        </p:spPr>
        <p:txBody>
          <a:bodyPr wrap="none" lIns="68580" tIns="34290" rIns="68580" bIns="34290" rtlCol="0">
            <a:spAutoFit/>
          </a:bodyPr>
          <a:lstStyle/>
          <a:p>
            <a:r>
              <a:rPr lang="en-US" altLang="zh-CN" sz="2400">
                <a:solidFill>
                  <a:schemeClr val="tx1">
                    <a:lumMod val="75000"/>
                    <a:lumOff val="25000"/>
                  </a:schemeClr>
                </a:solidFill>
                <a:latin typeface="微软雅黑" pitchFamily="34" charset="-122"/>
                <a:ea typeface="微软雅黑" pitchFamily="34" charset="-122"/>
              </a:rPr>
              <a:t>75</a:t>
            </a:r>
            <a:r>
              <a:rPr lang="en-US" altLang="zh-CN">
                <a:solidFill>
                  <a:schemeClr val="tx1">
                    <a:lumMod val="75000"/>
                    <a:lumOff val="25000"/>
                  </a:schemeClr>
                </a:solidFill>
                <a:latin typeface="微软雅黑" pitchFamily="34" charset="-122"/>
                <a:ea typeface="微软雅黑" pitchFamily="34" charset="-122"/>
              </a:rPr>
              <a:t>%</a:t>
            </a:r>
          </a:p>
        </p:txBody>
      </p:sp>
      <p:sp>
        <p:nvSpPr>
          <p:cNvPr id="19" name="TextBox 18"/>
          <p:cNvSpPr txBox="1"/>
          <p:nvPr/>
        </p:nvSpPr>
        <p:spPr>
          <a:xfrm>
            <a:off x="3359809" y="2075933"/>
            <a:ext cx="705962" cy="438582"/>
          </a:xfrm>
          <a:prstGeom prst="rect">
            <a:avLst/>
          </a:prstGeom>
          <a:noFill/>
        </p:spPr>
        <p:txBody>
          <a:bodyPr wrap="none" lIns="68580" tIns="34290" rIns="68580" bIns="34290" rtlCol="0">
            <a:spAutoFit/>
          </a:bodyPr>
          <a:lstStyle/>
          <a:p>
            <a:r>
              <a:rPr lang="en-US" altLang="zh-CN" sz="2400">
                <a:solidFill>
                  <a:schemeClr val="tx1">
                    <a:lumMod val="75000"/>
                    <a:lumOff val="25000"/>
                  </a:schemeClr>
                </a:solidFill>
                <a:latin typeface="微软雅黑" pitchFamily="34" charset="-122"/>
                <a:ea typeface="微软雅黑" pitchFamily="34" charset="-122"/>
              </a:rPr>
              <a:t>82</a:t>
            </a:r>
            <a:r>
              <a:rPr lang="en-US" altLang="zh-CN">
                <a:solidFill>
                  <a:schemeClr val="tx1">
                    <a:lumMod val="75000"/>
                    <a:lumOff val="25000"/>
                  </a:schemeClr>
                </a:solidFill>
                <a:latin typeface="微软雅黑" pitchFamily="34" charset="-122"/>
                <a:ea typeface="微软雅黑" pitchFamily="34" charset="-122"/>
              </a:rPr>
              <a:t>%</a:t>
            </a:r>
          </a:p>
        </p:txBody>
      </p:sp>
      <p:sp>
        <p:nvSpPr>
          <p:cNvPr id="20" name="TextBox 19"/>
          <p:cNvSpPr txBox="1"/>
          <p:nvPr/>
        </p:nvSpPr>
        <p:spPr>
          <a:xfrm>
            <a:off x="5218213" y="2075933"/>
            <a:ext cx="705962" cy="438582"/>
          </a:xfrm>
          <a:prstGeom prst="rect">
            <a:avLst/>
          </a:prstGeom>
          <a:noFill/>
        </p:spPr>
        <p:txBody>
          <a:bodyPr wrap="none" lIns="68580" tIns="34290" rIns="68580" bIns="34290" rtlCol="0">
            <a:spAutoFit/>
          </a:bodyPr>
          <a:lstStyle/>
          <a:p>
            <a:r>
              <a:rPr lang="en-US" altLang="zh-CN" sz="2400">
                <a:solidFill>
                  <a:schemeClr val="tx1">
                    <a:lumMod val="75000"/>
                    <a:lumOff val="25000"/>
                  </a:schemeClr>
                </a:solidFill>
                <a:latin typeface="微软雅黑" pitchFamily="34" charset="-122"/>
                <a:ea typeface="微软雅黑" pitchFamily="34" charset="-122"/>
              </a:rPr>
              <a:t>59</a:t>
            </a:r>
            <a:r>
              <a:rPr lang="en-US" altLang="zh-CN">
                <a:solidFill>
                  <a:schemeClr val="tx1">
                    <a:lumMod val="75000"/>
                    <a:lumOff val="25000"/>
                  </a:schemeClr>
                </a:solidFill>
                <a:latin typeface="微软雅黑" pitchFamily="34" charset="-122"/>
                <a:ea typeface="微软雅黑" pitchFamily="34" charset="-122"/>
              </a:rPr>
              <a:t>%</a:t>
            </a:r>
          </a:p>
        </p:txBody>
      </p:sp>
      <p:sp>
        <p:nvSpPr>
          <p:cNvPr id="21" name="TextBox 20"/>
          <p:cNvSpPr txBox="1"/>
          <p:nvPr/>
        </p:nvSpPr>
        <p:spPr>
          <a:xfrm>
            <a:off x="7048154" y="2075933"/>
            <a:ext cx="705962" cy="438582"/>
          </a:xfrm>
          <a:prstGeom prst="rect">
            <a:avLst/>
          </a:prstGeom>
          <a:noFill/>
        </p:spPr>
        <p:txBody>
          <a:bodyPr wrap="none" lIns="68580" tIns="34290" rIns="68580" bIns="34290" rtlCol="0">
            <a:spAutoFit/>
          </a:bodyPr>
          <a:lstStyle/>
          <a:p>
            <a:r>
              <a:rPr lang="en-US" altLang="zh-CN" sz="2400">
                <a:solidFill>
                  <a:schemeClr val="tx1">
                    <a:lumMod val="75000"/>
                    <a:lumOff val="25000"/>
                  </a:schemeClr>
                </a:solidFill>
                <a:latin typeface="微软雅黑" pitchFamily="34" charset="-122"/>
                <a:ea typeface="微软雅黑" pitchFamily="34" charset="-122"/>
              </a:rPr>
              <a:t>23</a:t>
            </a:r>
            <a:r>
              <a:rPr lang="en-US" altLang="zh-CN">
                <a:solidFill>
                  <a:schemeClr val="tx1">
                    <a:lumMod val="75000"/>
                    <a:lumOff val="25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91957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1" fill="hold" nodeType="afterEffect">
                                  <p:childTnLst>
                                    <p:set>
                                      <p:cBhvr>
                                        <p:cTn id="7" dur="1" fill="hold">
                                          <p:stCondLst>
                                            <p:cond delay="0"/>
                                          </p:stCondLst>
                                        </p:cTn>
                                        <p:tgtEl>
                                          <p:spTgt spid="15"/>
                                        </p:tgtEl>
                                        <p:attrNameLst>
                                          <p:attrName>style.visibility</p:attrName>
                                        </p:attrNameLst>
                                      </p:cBhvr>
                                      <p:to>
                                        <p:strVal val="visible"/>
                                      </p:to>
                                    </p:set>
                                    <p:animEffect transition="in" filter="wipe(up)">
                                      <p:cBhvr>
                                        <p:cTn id="8" dur="500"/>
                                        <p:tgtEl>
                                          <p:spTgt spid="15"/>
                                        </p:tgtEl>
                                      </p:cBhvr>
                                    </p:animEffect>
                                  </p:childTnLst>
                                </p:cTn>
                              </p:par>
                              <p:par>
                                <p:cTn id="9" presetID="22" presetClass="entr" presetSubtype="1" fill="hold" nodeType="withEffec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par>
                                <p:cTn id="12" presetID="22" presetClass="entr" presetSubtype="1" fill="hold" nodeType="withEffec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par>
                          <p:cTn id="15" fill="hold" nodeType="withGroup">
                            <p:stCondLst>
                              <p:cond delay="500"/>
                            </p:stCondLst>
                            <p:childTnLst>
                              <p:par>
                                <p:cTn id="16" presetID="21" presetClass="entr" presetSubtype="1" fill="hold" grpId="0" nodeType="afterEffect">
                                  <p:childTnLst>
                                    <p:set>
                                      <p:cBhvr>
                                        <p:cTn id="17" dur="1" fill="hold">
                                          <p:stCondLst>
                                            <p:cond delay="0"/>
                                          </p:stCondLst>
                                        </p:cTn>
                                        <p:tgtEl>
                                          <p:spTgt spid="3">
                                            <p:graphicEl>
                                              <a:chart bldStep="ptInSeries"/>
                                            </p:graphicEl>
                                          </p:spTgt>
                                        </p:tgtEl>
                                        <p:attrNameLst>
                                          <p:attrName>style.visibility</p:attrName>
                                        </p:attrNameLst>
                                      </p:cBhvr>
                                      <p:to>
                                        <p:strVal val="visible"/>
                                      </p:to>
                                    </p:set>
                                    <p:animEffect transition="in" filter="wheel(1)">
                                      <p:cBhvr>
                                        <p:cTn id="18" dur="1000"/>
                                        <p:tgtEl>
                                          <p:spTgt spid="3">
                                            <p:graphicEl>
                                              <a:chart bldStep="ptInSeries"/>
                                            </p:graphicEl>
                                          </p:spTgt>
                                        </p:tgtEl>
                                      </p:cBhvr>
                                    </p:animEffect>
                                  </p:childTnLst>
                                </p:cTn>
                              </p:par>
                              <p:par>
                                <p:cTn id="19" presetID="12" presetClass="entr" presetSubtype="4" fill="hold" grpId="8" nodeType="withEffect">
                                  <p:iterate type="lt">
                                    <p:tmPct val="30000"/>
                                  </p:iterate>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ppt_y</p:attrName>
                                        </p:attrNameLst>
                                      </p:cBhvr>
                                      <p:tavLst>
                                        <p:tav tm="0">
                                          <p:val>
                                            <p:strVal val="#ppt_y+#ppt_h*1.125000"/>
                                          </p:val>
                                        </p:tav>
                                        <p:tav tm="100000">
                                          <p:val>
                                            <p:strVal val="#ppt_y"/>
                                          </p:val>
                                        </p:tav>
                                      </p:tavLst>
                                    </p:anim>
                                    <p:animEffect transition="in" filter="wipe(up)">
                                      <p:cBhvr>
                                        <p:cTn id="22" dur="500"/>
                                        <p:tgtEl>
                                          <p:spTgt spid="18"/>
                                        </p:tgtEl>
                                      </p:cBhvr>
                                    </p:animEffect>
                                  </p:childTnLst>
                                </p:cTn>
                              </p:par>
                            </p:childTnLst>
                          </p:cTn>
                        </p:par>
                        <p:par>
                          <p:cTn id="23" fill="hold" nodeType="withGroup">
                            <p:stCondLst>
                              <p:cond delay="1500"/>
                            </p:stCondLst>
                            <p:childTnLst>
                              <p:par>
                                <p:cTn id="24" presetID="12" presetClass="entr" presetSubtype="8" fill="hold" grpId="1" nodeType="afterEffec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p:tgtEl>
                                          <p:spTgt spid="5"/>
                                        </p:tgtEl>
                                        <p:attrNameLst>
                                          <p:attrName>ppt_x</p:attrName>
                                        </p:attrNameLst>
                                      </p:cBhvr>
                                      <p:tavLst>
                                        <p:tav tm="0">
                                          <p:val>
                                            <p:strVal val="#ppt_x-#ppt_w*1.125000"/>
                                          </p:val>
                                        </p:tav>
                                        <p:tav tm="100000">
                                          <p:val>
                                            <p:strVal val="#ppt_x"/>
                                          </p:val>
                                        </p:tav>
                                      </p:tavLst>
                                    </p:anim>
                                    <p:animEffect transition="in" filter="wipe(right)">
                                      <p:cBhvr>
                                        <p:cTn id="27" dur="500"/>
                                        <p:tgtEl>
                                          <p:spTgt spid="5"/>
                                        </p:tgtEl>
                                      </p:cBhvr>
                                    </p:animEffect>
                                  </p:childTnLst>
                                </p:cTn>
                              </p:par>
                              <p:par>
                                <p:cTn id="28" presetID="12" presetClass="entr" presetSubtype="8" fill="hold" grpId="0" nodeType="withEffec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p:tgtEl>
                                          <p:spTgt spid="4"/>
                                        </p:tgtEl>
                                        <p:attrNameLst>
                                          <p:attrName>ppt_x</p:attrName>
                                        </p:attrNameLst>
                                      </p:cBhvr>
                                      <p:tavLst>
                                        <p:tav tm="0">
                                          <p:val>
                                            <p:strVal val="#ppt_x-#ppt_w*1.125000"/>
                                          </p:val>
                                        </p:tav>
                                        <p:tav tm="100000">
                                          <p:val>
                                            <p:strVal val="#ppt_x"/>
                                          </p:val>
                                        </p:tav>
                                      </p:tavLst>
                                    </p:anim>
                                    <p:animEffect transition="in" filter="wipe(right)">
                                      <p:cBhvr>
                                        <p:cTn id="31" dur="500"/>
                                        <p:tgtEl>
                                          <p:spTgt spid="4"/>
                                        </p:tgtEl>
                                      </p:cBhvr>
                                    </p:animEffect>
                                  </p:childTnLst>
                                </p:cTn>
                              </p:par>
                            </p:childTnLst>
                          </p:cTn>
                        </p:par>
                        <p:par>
                          <p:cTn id="32" fill="hold" nodeType="withGroup">
                            <p:stCondLst>
                              <p:cond delay="2000"/>
                            </p:stCondLst>
                            <p:childTnLst>
                              <p:par>
                                <p:cTn id="33" presetID="21" presetClass="entr" presetSubtype="1" fill="hold" grpId="0" nodeType="afterEffect">
                                  <p:childTnLst>
                                    <p:set>
                                      <p:cBhvr>
                                        <p:cTn id="34" dur="1" fill="hold">
                                          <p:stCondLst>
                                            <p:cond delay="0"/>
                                          </p:stCondLst>
                                        </p:cTn>
                                        <p:tgtEl>
                                          <p:spTgt spid="6">
                                            <p:graphicEl>
                                              <a:chart bldStep="ptInSeries"/>
                                            </p:graphicEl>
                                          </p:spTgt>
                                        </p:tgtEl>
                                        <p:attrNameLst>
                                          <p:attrName>style.visibility</p:attrName>
                                        </p:attrNameLst>
                                      </p:cBhvr>
                                      <p:to>
                                        <p:strVal val="visible"/>
                                      </p:to>
                                    </p:set>
                                    <p:animEffect transition="in" filter="wheel(1)">
                                      <p:cBhvr>
                                        <p:cTn id="35" dur="1000"/>
                                        <p:tgtEl>
                                          <p:spTgt spid="6">
                                            <p:graphicEl>
                                              <a:chart bldStep="ptInSeries"/>
                                            </p:graphicEl>
                                          </p:spTgt>
                                        </p:tgtEl>
                                      </p:cBhvr>
                                    </p:animEffect>
                                  </p:childTnLst>
                                </p:cTn>
                              </p:par>
                              <p:par>
                                <p:cTn id="36" presetID="12" presetClass="entr" presetSubtype="4" fill="hold" grpId="9" nodeType="withEffect">
                                  <p:iterate type="lt">
                                    <p:tmPct val="30000"/>
                                  </p:iterate>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ppt_y</p:attrName>
                                        </p:attrNameLst>
                                      </p:cBhvr>
                                      <p:tavLst>
                                        <p:tav tm="0">
                                          <p:val>
                                            <p:strVal val="#ppt_y+#ppt_h*1.125000"/>
                                          </p:val>
                                        </p:tav>
                                        <p:tav tm="100000">
                                          <p:val>
                                            <p:strVal val="#ppt_y"/>
                                          </p:val>
                                        </p:tav>
                                      </p:tavLst>
                                    </p:anim>
                                    <p:animEffect transition="in" filter="wipe(up)">
                                      <p:cBhvr>
                                        <p:cTn id="39" dur="500"/>
                                        <p:tgtEl>
                                          <p:spTgt spid="19"/>
                                        </p:tgtEl>
                                      </p:cBhvr>
                                    </p:animEffect>
                                  </p:childTnLst>
                                </p:cTn>
                              </p:par>
                            </p:childTnLst>
                          </p:cTn>
                        </p:par>
                        <p:par>
                          <p:cTn id="40" fill="hold" nodeType="withGroup">
                            <p:stCondLst>
                              <p:cond delay="3000"/>
                            </p:stCondLst>
                            <p:childTnLst>
                              <p:par>
                                <p:cTn id="41" presetID="12" presetClass="entr" presetSubtype="8" fill="hold" grpId="3" nodeType="afterEffec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p:tgtEl>
                                          <p:spTgt spid="8"/>
                                        </p:tgtEl>
                                        <p:attrNameLst>
                                          <p:attrName>ppt_x</p:attrName>
                                        </p:attrNameLst>
                                      </p:cBhvr>
                                      <p:tavLst>
                                        <p:tav tm="0">
                                          <p:val>
                                            <p:strVal val="#ppt_x-#ppt_w*1.125000"/>
                                          </p:val>
                                        </p:tav>
                                        <p:tav tm="100000">
                                          <p:val>
                                            <p:strVal val="#ppt_x"/>
                                          </p:val>
                                        </p:tav>
                                      </p:tavLst>
                                    </p:anim>
                                    <p:animEffect transition="in" filter="wipe(right)">
                                      <p:cBhvr>
                                        <p:cTn id="44" dur="500"/>
                                        <p:tgtEl>
                                          <p:spTgt spid="8"/>
                                        </p:tgtEl>
                                      </p:cBhvr>
                                    </p:animEffect>
                                  </p:childTnLst>
                                </p:cTn>
                              </p:par>
                              <p:par>
                                <p:cTn id="45" presetID="12" presetClass="entr" presetSubtype="8" fill="hold" grpId="2" nodeType="withEffec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ppt_x</p:attrName>
                                        </p:attrNameLst>
                                      </p:cBhvr>
                                      <p:tavLst>
                                        <p:tav tm="0">
                                          <p:val>
                                            <p:strVal val="#ppt_x-#ppt_w*1.125000"/>
                                          </p:val>
                                        </p:tav>
                                        <p:tav tm="100000">
                                          <p:val>
                                            <p:strVal val="#ppt_x"/>
                                          </p:val>
                                        </p:tav>
                                      </p:tavLst>
                                    </p:anim>
                                    <p:animEffect transition="in" filter="wipe(right)">
                                      <p:cBhvr>
                                        <p:cTn id="48" dur="500"/>
                                        <p:tgtEl>
                                          <p:spTgt spid="7"/>
                                        </p:tgtEl>
                                      </p:cBhvr>
                                    </p:animEffect>
                                  </p:childTnLst>
                                </p:cTn>
                              </p:par>
                            </p:childTnLst>
                          </p:cTn>
                        </p:par>
                        <p:par>
                          <p:cTn id="49" fill="hold" nodeType="withGroup">
                            <p:stCondLst>
                              <p:cond delay="3500"/>
                            </p:stCondLst>
                            <p:childTnLst>
                              <p:par>
                                <p:cTn id="50" presetID="21" presetClass="entr" presetSubtype="1" fill="hold" grpId="0" nodeType="afterEffect">
                                  <p:childTnLst>
                                    <p:set>
                                      <p:cBhvr>
                                        <p:cTn id="51" dur="1" fill="hold">
                                          <p:stCondLst>
                                            <p:cond delay="0"/>
                                          </p:stCondLst>
                                        </p:cTn>
                                        <p:tgtEl>
                                          <p:spTgt spid="9">
                                            <p:graphicEl>
                                              <a:chart bldStep="ptInSeries"/>
                                            </p:graphicEl>
                                          </p:spTgt>
                                        </p:tgtEl>
                                        <p:attrNameLst>
                                          <p:attrName>style.visibility</p:attrName>
                                        </p:attrNameLst>
                                      </p:cBhvr>
                                      <p:to>
                                        <p:strVal val="visible"/>
                                      </p:to>
                                    </p:set>
                                    <p:animEffect transition="in" filter="wheel(1)">
                                      <p:cBhvr>
                                        <p:cTn id="52" dur="1000"/>
                                        <p:tgtEl>
                                          <p:spTgt spid="9">
                                            <p:graphicEl>
                                              <a:chart bldStep="ptInSeries"/>
                                            </p:graphicEl>
                                          </p:spTgt>
                                        </p:tgtEl>
                                      </p:cBhvr>
                                    </p:animEffect>
                                  </p:childTnLst>
                                </p:cTn>
                              </p:par>
                              <p:par>
                                <p:cTn id="53" presetID="12" presetClass="entr" presetSubtype="4" fill="hold" grpId="10" nodeType="withEffect">
                                  <p:iterate type="lt">
                                    <p:tmPct val="30000"/>
                                  </p:iterate>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ppt_y</p:attrName>
                                        </p:attrNameLst>
                                      </p:cBhvr>
                                      <p:tavLst>
                                        <p:tav tm="0">
                                          <p:val>
                                            <p:strVal val="#ppt_y+#ppt_h*1.125000"/>
                                          </p:val>
                                        </p:tav>
                                        <p:tav tm="100000">
                                          <p:val>
                                            <p:strVal val="#ppt_y"/>
                                          </p:val>
                                        </p:tav>
                                      </p:tavLst>
                                    </p:anim>
                                    <p:animEffect transition="in" filter="wipe(up)">
                                      <p:cBhvr>
                                        <p:cTn id="56" dur="500"/>
                                        <p:tgtEl>
                                          <p:spTgt spid="20"/>
                                        </p:tgtEl>
                                      </p:cBhvr>
                                    </p:animEffect>
                                  </p:childTnLst>
                                </p:cTn>
                              </p:par>
                            </p:childTnLst>
                          </p:cTn>
                        </p:par>
                        <p:par>
                          <p:cTn id="57" fill="hold" nodeType="withGroup">
                            <p:stCondLst>
                              <p:cond delay="4500"/>
                            </p:stCondLst>
                            <p:childTnLst>
                              <p:par>
                                <p:cTn id="58" presetID="12" presetClass="entr" presetSubtype="8" fill="hold" grpId="5" nodeType="afterEffec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p:tgtEl>
                                          <p:spTgt spid="11"/>
                                        </p:tgtEl>
                                        <p:attrNameLst>
                                          <p:attrName>ppt_x</p:attrName>
                                        </p:attrNameLst>
                                      </p:cBhvr>
                                      <p:tavLst>
                                        <p:tav tm="0">
                                          <p:val>
                                            <p:strVal val="#ppt_x-#ppt_w*1.125000"/>
                                          </p:val>
                                        </p:tav>
                                        <p:tav tm="100000">
                                          <p:val>
                                            <p:strVal val="#ppt_x"/>
                                          </p:val>
                                        </p:tav>
                                      </p:tavLst>
                                    </p:anim>
                                    <p:animEffect transition="in" filter="wipe(right)">
                                      <p:cBhvr>
                                        <p:cTn id="61" dur="500"/>
                                        <p:tgtEl>
                                          <p:spTgt spid="11"/>
                                        </p:tgtEl>
                                      </p:cBhvr>
                                    </p:animEffect>
                                  </p:childTnLst>
                                </p:cTn>
                              </p:par>
                              <p:par>
                                <p:cTn id="62" presetID="12" presetClass="entr" presetSubtype="8" fill="hold" grpId="4" nodeType="withEffec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p:tgtEl>
                                          <p:spTgt spid="10"/>
                                        </p:tgtEl>
                                        <p:attrNameLst>
                                          <p:attrName>ppt_x</p:attrName>
                                        </p:attrNameLst>
                                      </p:cBhvr>
                                      <p:tavLst>
                                        <p:tav tm="0">
                                          <p:val>
                                            <p:strVal val="#ppt_x-#ppt_w*1.125000"/>
                                          </p:val>
                                        </p:tav>
                                        <p:tav tm="100000">
                                          <p:val>
                                            <p:strVal val="#ppt_x"/>
                                          </p:val>
                                        </p:tav>
                                      </p:tavLst>
                                    </p:anim>
                                    <p:animEffect transition="in" filter="wipe(right)">
                                      <p:cBhvr>
                                        <p:cTn id="65" dur="500"/>
                                        <p:tgtEl>
                                          <p:spTgt spid="10"/>
                                        </p:tgtEl>
                                      </p:cBhvr>
                                    </p:animEffect>
                                  </p:childTnLst>
                                </p:cTn>
                              </p:par>
                            </p:childTnLst>
                          </p:cTn>
                        </p:par>
                        <p:par>
                          <p:cTn id="66" fill="hold" nodeType="withGroup">
                            <p:stCondLst>
                              <p:cond delay="5000"/>
                            </p:stCondLst>
                            <p:childTnLst>
                              <p:par>
                                <p:cTn id="67" presetID="21" presetClass="entr" presetSubtype="1" fill="hold" grpId="0" nodeType="afterEffect">
                                  <p:childTnLst>
                                    <p:set>
                                      <p:cBhvr>
                                        <p:cTn id="68" dur="1" fill="hold">
                                          <p:stCondLst>
                                            <p:cond delay="0"/>
                                          </p:stCondLst>
                                        </p:cTn>
                                        <p:tgtEl>
                                          <p:spTgt spid="12">
                                            <p:graphicEl>
                                              <a:chart bldStep="ptInSeries"/>
                                            </p:graphicEl>
                                          </p:spTgt>
                                        </p:tgtEl>
                                        <p:attrNameLst>
                                          <p:attrName>style.visibility</p:attrName>
                                        </p:attrNameLst>
                                      </p:cBhvr>
                                      <p:to>
                                        <p:strVal val="visible"/>
                                      </p:to>
                                    </p:set>
                                    <p:animEffect transition="in" filter="wheel(1)">
                                      <p:cBhvr>
                                        <p:cTn id="69" dur="1000"/>
                                        <p:tgtEl>
                                          <p:spTgt spid="12">
                                            <p:graphicEl>
                                              <a:chart bldStep="ptInSeries"/>
                                            </p:graphicEl>
                                          </p:spTgt>
                                        </p:tgtEl>
                                      </p:cBhvr>
                                    </p:animEffect>
                                  </p:childTnLst>
                                </p:cTn>
                              </p:par>
                              <p:par>
                                <p:cTn id="70" presetID="12" presetClass="entr" presetSubtype="4" fill="hold" grpId="11" nodeType="withEffect">
                                  <p:iterate type="lt">
                                    <p:tmPct val="30000"/>
                                  </p:iterate>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p:tgtEl>
                                          <p:spTgt spid="21"/>
                                        </p:tgtEl>
                                        <p:attrNameLst>
                                          <p:attrName>ppt_y</p:attrName>
                                        </p:attrNameLst>
                                      </p:cBhvr>
                                      <p:tavLst>
                                        <p:tav tm="0">
                                          <p:val>
                                            <p:strVal val="#ppt_y+#ppt_h*1.125000"/>
                                          </p:val>
                                        </p:tav>
                                        <p:tav tm="100000">
                                          <p:val>
                                            <p:strVal val="#ppt_y"/>
                                          </p:val>
                                        </p:tav>
                                      </p:tavLst>
                                    </p:anim>
                                    <p:animEffect transition="in" filter="wipe(up)">
                                      <p:cBhvr>
                                        <p:cTn id="73" dur="500"/>
                                        <p:tgtEl>
                                          <p:spTgt spid="21"/>
                                        </p:tgtEl>
                                      </p:cBhvr>
                                    </p:animEffect>
                                  </p:childTnLst>
                                </p:cTn>
                              </p:par>
                            </p:childTnLst>
                          </p:cTn>
                        </p:par>
                        <p:par>
                          <p:cTn id="74" fill="hold" nodeType="withGroup">
                            <p:stCondLst>
                              <p:cond delay="6000"/>
                            </p:stCondLst>
                            <p:childTnLst>
                              <p:par>
                                <p:cTn id="75" presetID="12" presetClass="entr" presetSubtype="8" fill="hold" grpId="7" nodeType="afterEffec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p:tgtEl>
                                          <p:spTgt spid="14"/>
                                        </p:tgtEl>
                                        <p:attrNameLst>
                                          <p:attrName>ppt_x</p:attrName>
                                        </p:attrNameLst>
                                      </p:cBhvr>
                                      <p:tavLst>
                                        <p:tav tm="0">
                                          <p:val>
                                            <p:strVal val="#ppt_x-#ppt_w*1.125000"/>
                                          </p:val>
                                        </p:tav>
                                        <p:tav tm="100000">
                                          <p:val>
                                            <p:strVal val="#ppt_x"/>
                                          </p:val>
                                        </p:tav>
                                      </p:tavLst>
                                    </p:anim>
                                    <p:animEffect transition="in" filter="wipe(right)">
                                      <p:cBhvr>
                                        <p:cTn id="78" dur="500"/>
                                        <p:tgtEl>
                                          <p:spTgt spid="14"/>
                                        </p:tgtEl>
                                      </p:cBhvr>
                                    </p:animEffect>
                                  </p:childTnLst>
                                </p:cTn>
                              </p:par>
                              <p:par>
                                <p:cTn id="79" presetID="12" presetClass="entr" presetSubtype="8" fill="hold" grpId="6" nodeType="withEffect">
                                  <p:childTnLst>
                                    <p:set>
                                      <p:cBhvr>
                                        <p:cTn id="80" dur="1" fill="hold">
                                          <p:stCondLst>
                                            <p:cond delay="0"/>
                                          </p:stCondLst>
                                        </p:cTn>
                                        <p:tgtEl>
                                          <p:spTgt spid="13"/>
                                        </p:tgtEl>
                                        <p:attrNameLst>
                                          <p:attrName>style.visibility</p:attrName>
                                        </p:attrNameLst>
                                      </p:cBhvr>
                                      <p:to>
                                        <p:strVal val="visible"/>
                                      </p:to>
                                    </p:set>
                                    <p:anim calcmode="lin" valueType="num">
                                      <p:cBhvr additive="base">
                                        <p:cTn id="81" dur="500"/>
                                        <p:tgtEl>
                                          <p:spTgt spid="13"/>
                                        </p:tgtEl>
                                        <p:attrNameLst>
                                          <p:attrName>ppt_x</p:attrName>
                                        </p:attrNameLst>
                                      </p:cBhvr>
                                      <p:tavLst>
                                        <p:tav tm="0">
                                          <p:val>
                                            <p:strVal val="#ppt_x-#ppt_w*1.125000"/>
                                          </p:val>
                                        </p:tav>
                                        <p:tav tm="100000">
                                          <p:val>
                                            <p:strVal val="#ppt_x"/>
                                          </p:val>
                                        </p:tav>
                                      </p:tavLst>
                                    </p:anim>
                                    <p:animEffect transition="in" filter="wipe(right)">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1"/>
      <p:bldP spid="7" grpId="2"/>
      <p:bldP spid="8" grpId="3"/>
      <p:bldP spid="10" grpId="4"/>
      <p:bldP spid="11" grpId="5"/>
      <p:bldP spid="13" grpId="6"/>
      <p:bldP spid="14" grpId="7"/>
      <p:bldP spid="18" grpId="8"/>
      <p:bldP spid="19" grpId="9"/>
      <p:bldP spid="20" grpId="10"/>
      <p:bldP spid="21" grpId="11"/>
    </p:bldLst>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单击此处添加标题</a:t>
            </a:r>
          </a:p>
        </p:txBody>
      </p:sp>
      <p:graphicFrame>
        <p:nvGraphicFramePr>
          <p:cNvPr id="3" name="图表 2"/>
          <p:cNvGraphicFramePr/>
          <p:nvPr>
            <p:extLst>
              <p:ext uri="{D42A27DB-BD31-4B8C-83A1-F6EECF244321}">
                <p14:modId xmlns:p14="http://schemas.microsoft.com/office/powerpoint/2010/main" val="2782201351"/>
              </p:ext>
            </p:extLst>
          </p:nvPr>
        </p:nvGraphicFramePr>
        <p:xfrm>
          <a:off x="928720" y="1466026"/>
          <a:ext cx="1438833" cy="1483766"/>
        </p:xfrm>
        <a:graphic>
          <a:graphicData uri="http://schemas.openxmlformats.org/drawingml/2006/chart">
            <c:chart xmlns:c="http://schemas.openxmlformats.org/drawingml/2006/chart" r:id="rId3"/>
          </a:graphicData>
        </a:graphic>
      </p:graphicFrame>
      <p:sp>
        <p:nvSpPr>
          <p:cNvPr id="4" name="TextBox 3"/>
          <p:cNvSpPr txBox="1"/>
          <p:nvPr/>
        </p:nvSpPr>
        <p:spPr>
          <a:xfrm>
            <a:off x="899114" y="3351174"/>
            <a:ext cx="1498045" cy="549381"/>
          </a:xfrm>
          <a:prstGeom prst="rect">
            <a:avLst/>
          </a:prstGeom>
          <a:noFill/>
        </p:spPr>
        <p:txBody>
          <a:bodyPr wrap="square" lIns="68580" tIns="34290" rIns="68580" bIns="34290" rtlCol="0">
            <a:spAutoFit/>
          </a:bodyPr>
          <a:lstStyle/>
          <a:p>
            <a:pPr algn="ctr">
              <a:lnSpc>
                <a:spcPct val="130000"/>
              </a:lnSpc>
            </a:pPr>
            <a:r>
              <a:rPr lang="zh-CN" altLang="en-US" sz="8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 name="TextBox 4"/>
          <p:cNvSpPr txBox="1"/>
          <p:nvPr/>
        </p:nvSpPr>
        <p:spPr>
          <a:xfrm>
            <a:off x="982696" y="3113093"/>
            <a:ext cx="1330880" cy="224036"/>
          </a:xfrm>
          <a:prstGeom prst="rect">
            <a:avLst/>
          </a:prstGeom>
          <a:noFill/>
        </p:spPr>
        <p:txBody>
          <a:bodyPr wrap="square" lIns="68580" tIns="0" rIns="68580" bIns="0" rtlCol="0" anchor="t">
            <a:spAutoFit/>
          </a:bodyPr>
          <a:lstStyle/>
          <a:p>
            <a:pPr algn="ctr">
              <a:lnSpc>
                <a:spcPct val="150000"/>
              </a:lnSpc>
            </a:pPr>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6" name="TextBox 5"/>
          <p:cNvSpPr txBox="1"/>
          <p:nvPr/>
        </p:nvSpPr>
        <p:spPr>
          <a:xfrm>
            <a:off x="1363045" y="1988620"/>
            <a:ext cx="705962" cy="438582"/>
          </a:xfrm>
          <a:prstGeom prst="rect">
            <a:avLst/>
          </a:prstGeom>
          <a:noFill/>
        </p:spPr>
        <p:txBody>
          <a:bodyPr wrap="none" lIns="68580" tIns="34290" rIns="68580" bIns="34290" rtlCol="0">
            <a:spAutoFit/>
          </a:bodyPr>
          <a:lstStyle/>
          <a:p>
            <a:r>
              <a:rPr lang="en-US" altLang="zh-CN" sz="2400">
                <a:solidFill>
                  <a:schemeClr val="tx1">
                    <a:lumMod val="75000"/>
                    <a:lumOff val="25000"/>
                  </a:schemeClr>
                </a:solidFill>
                <a:latin typeface="微软雅黑" pitchFamily="34" charset="-122"/>
                <a:ea typeface="微软雅黑" pitchFamily="34" charset="-122"/>
              </a:rPr>
              <a:t>75</a:t>
            </a:r>
            <a:r>
              <a:rPr lang="en-US" altLang="zh-CN">
                <a:solidFill>
                  <a:schemeClr val="tx1">
                    <a:lumMod val="75000"/>
                    <a:lumOff val="25000"/>
                  </a:schemeClr>
                </a:solidFill>
                <a:latin typeface="微软雅黑" pitchFamily="34" charset="-122"/>
                <a:ea typeface="微软雅黑" pitchFamily="34" charset="-122"/>
              </a:rPr>
              <a:t>%</a:t>
            </a:r>
          </a:p>
        </p:txBody>
      </p:sp>
      <p:cxnSp>
        <p:nvCxnSpPr>
          <p:cNvPr id="7" name="直接连接符 6"/>
          <p:cNvCxnSpPr/>
          <p:nvPr/>
        </p:nvCxnSpPr>
        <p:spPr>
          <a:xfrm flipH="1">
            <a:off x="2568937" y="1437624"/>
            <a:ext cx="0" cy="266043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439914" y="1437624"/>
            <a:ext cx="0" cy="266043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92540" y="1860307"/>
            <a:ext cx="2437323" cy="1029513"/>
          </a:xfrm>
          <a:prstGeom prst="rect">
            <a:avLst/>
          </a:prstGeom>
          <a:noFill/>
        </p:spPr>
        <p:txBody>
          <a:bodyPr wrap="square" lIns="68580" tIns="34290" rIns="68580" bIns="34290" rtlCol="0">
            <a:spAutoFit/>
          </a:bodyPr>
          <a:lstStyle/>
          <a:p>
            <a:pPr algn="just">
              <a:lnSpc>
                <a:spcPct val="130000"/>
              </a:lnSpc>
            </a:pPr>
            <a:r>
              <a:rPr lang="zh-CN" altLang="en-US" sz="8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10" name="TextBox 9"/>
          <p:cNvSpPr txBox="1"/>
          <p:nvPr/>
        </p:nvSpPr>
        <p:spPr>
          <a:xfrm>
            <a:off x="2792540" y="1593866"/>
            <a:ext cx="1313531" cy="224036"/>
          </a:xfrm>
          <a:prstGeom prst="rect">
            <a:avLst/>
          </a:prstGeom>
          <a:noFill/>
        </p:spPr>
        <p:txBody>
          <a:bodyPr wrap="square" lIns="68580" tIns="0" rIns="68580" bIns="0" rtlCol="0" anchor="t">
            <a:spAutoFit/>
          </a:bodyPr>
          <a:lstStyle/>
          <a:p>
            <a:pPr>
              <a:lnSpc>
                <a:spcPct val="150000"/>
              </a:lnSpc>
            </a:pPr>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11" name="Freeform 26"/>
          <p:cNvSpPr>
            <a:spLocks noEditPoints="1"/>
          </p:cNvSpPr>
          <p:nvPr/>
        </p:nvSpPr>
        <p:spPr bwMode="auto">
          <a:xfrm>
            <a:off x="2871929"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2" name="Freeform 26"/>
          <p:cNvSpPr>
            <a:spLocks noEditPoints="1"/>
          </p:cNvSpPr>
          <p:nvPr/>
        </p:nvSpPr>
        <p:spPr bwMode="auto">
          <a:xfrm>
            <a:off x="3052354"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3" name="Freeform 26"/>
          <p:cNvSpPr>
            <a:spLocks noEditPoints="1"/>
          </p:cNvSpPr>
          <p:nvPr/>
        </p:nvSpPr>
        <p:spPr bwMode="auto">
          <a:xfrm>
            <a:off x="3232779"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4" name="Freeform 26"/>
          <p:cNvSpPr>
            <a:spLocks noEditPoints="1"/>
          </p:cNvSpPr>
          <p:nvPr/>
        </p:nvSpPr>
        <p:spPr bwMode="auto">
          <a:xfrm>
            <a:off x="3413204"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5" name="Freeform 26"/>
          <p:cNvSpPr>
            <a:spLocks noEditPoints="1"/>
          </p:cNvSpPr>
          <p:nvPr/>
        </p:nvSpPr>
        <p:spPr bwMode="auto">
          <a:xfrm>
            <a:off x="3593629"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6" name="Freeform 26"/>
          <p:cNvSpPr>
            <a:spLocks noEditPoints="1"/>
          </p:cNvSpPr>
          <p:nvPr/>
        </p:nvSpPr>
        <p:spPr bwMode="auto">
          <a:xfrm>
            <a:off x="3774053"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7" name="Freeform 26"/>
          <p:cNvSpPr>
            <a:spLocks noEditPoints="1"/>
          </p:cNvSpPr>
          <p:nvPr/>
        </p:nvSpPr>
        <p:spPr bwMode="auto">
          <a:xfrm>
            <a:off x="3954478"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1">
              <a:lumMod val="75000"/>
              <a:lumOff val="25000"/>
            </a:schemeClr>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8" name="Freeform 26"/>
          <p:cNvSpPr>
            <a:spLocks noEditPoints="1"/>
          </p:cNvSpPr>
          <p:nvPr/>
        </p:nvSpPr>
        <p:spPr bwMode="auto">
          <a:xfrm>
            <a:off x="4134904"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1">
              <a:lumMod val="75000"/>
              <a:lumOff val="25000"/>
            </a:schemeClr>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9" name="Freeform 26"/>
          <p:cNvSpPr>
            <a:spLocks noEditPoints="1"/>
          </p:cNvSpPr>
          <p:nvPr/>
        </p:nvSpPr>
        <p:spPr bwMode="auto">
          <a:xfrm>
            <a:off x="4315328"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1">
              <a:lumMod val="75000"/>
              <a:lumOff val="25000"/>
            </a:schemeClr>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20" name="Freeform 26"/>
          <p:cNvSpPr>
            <a:spLocks noEditPoints="1"/>
          </p:cNvSpPr>
          <p:nvPr/>
        </p:nvSpPr>
        <p:spPr bwMode="auto">
          <a:xfrm>
            <a:off x="4495752"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1">
              <a:lumMod val="75000"/>
              <a:lumOff val="25000"/>
            </a:schemeClr>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21" name="Freeform 26"/>
          <p:cNvSpPr>
            <a:spLocks noEditPoints="1"/>
          </p:cNvSpPr>
          <p:nvPr/>
        </p:nvSpPr>
        <p:spPr bwMode="auto">
          <a:xfrm>
            <a:off x="2871929"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22" name="Freeform 26"/>
          <p:cNvSpPr>
            <a:spLocks noEditPoints="1"/>
          </p:cNvSpPr>
          <p:nvPr/>
        </p:nvSpPr>
        <p:spPr bwMode="auto">
          <a:xfrm>
            <a:off x="3052354"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23" name="Freeform 26"/>
          <p:cNvSpPr>
            <a:spLocks noEditPoints="1"/>
          </p:cNvSpPr>
          <p:nvPr/>
        </p:nvSpPr>
        <p:spPr bwMode="auto">
          <a:xfrm>
            <a:off x="3232779"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24" name="Freeform 26"/>
          <p:cNvSpPr>
            <a:spLocks noEditPoints="1"/>
          </p:cNvSpPr>
          <p:nvPr/>
        </p:nvSpPr>
        <p:spPr bwMode="auto">
          <a:xfrm>
            <a:off x="3413204"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25" name="Freeform 26"/>
          <p:cNvSpPr>
            <a:spLocks noEditPoints="1"/>
          </p:cNvSpPr>
          <p:nvPr/>
        </p:nvSpPr>
        <p:spPr bwMode="auto">
          <a:xfrm>
            <a:off x="3593629"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26" name="Freeform 26"/>
          <p:cNvSpPr>
            <a:spLocks noEditPoints="1"/>
          </p:cNvSpPr>
          <p:nvPr/>
        </p:nvSpPr>
        <p:spPr bwMode="auto">
          <a:xfrm>
            <a:off x="3774053" y="2878021"/>
            <a:ext cx="133967" cy="341801"/>
          </a:xfrm>
          <a:custGeom>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6">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grpSp>
        <p:nvGrpSpPr>
          <p:cNvPr id="27" name="组合 26"/>
          <p:cNvGrpSpPr/>
          <p:nvPr/>
        </p:nvGrpSpPr>
        <p:grpSpPr>
          <a:xfrm>
            <a:off x="2873234" y="3497418"/>
            <a:ext cx="379643" cy="384388"/>
            <a:chOff x="7358063" y="6635750"/>
            <a:chExt cx="628650" cy="636588"/>
          </a:xfrm>
          <a:solidFill>
            <a:schemeClr val="tx2"/>
          </a:solidFill>
        </p:grpSpPr>
        <p:sp>
          <p:nvSpPr>
            <p:cNvPr id="28" name="Freeform 908"/>
            <p:cNvSpPr/>
            <p:nvPr/>
          </p:nvSpPr>
          <p:spPr bwMode="auto">
            <a:xfrm>
              <a:off x="7534275" y="6754813"/>
              <a:ext cx="212725" cy="431800"/>
            </a:xfrm>
            <a:custGeom>
              <a:gdLst>
                <a:gd name="T0" fmla="*/ 35 w 134"/>
                <a:gd name="T1" fmla="*/ 272 h 272"/>
                <a:gd name="T2" fmla="*/ 99 w 134"/>
                <a:gd name="T3" fmla="*/ 272 h 272"/>
                <a:gd name="T4" fmla="*/ 99 w 134"/>
                <a:gd name="T5" fmla="*/ 69 h 272"/>
                <a:gd name="T6" fmla="*/ 134 w 134"/>
                <a:gd name="T7" fmla="*/ 69 h 272"/>
                <a:gd name="T8" fmla="*/ 66 w 134"/>
                <a:gd name="T9" fmla="*/ 0 h 272"/>
                <a:gd name="T10" fmla="*/ 0 w 134"/>
                <a:gd name="T11" fmla="*/ 69 h 272"/>
                <a:gd name="T12" fmla="*/ 35 w 134"/>
                <a:gd name="T13" fmla="*/ 69 h 272"/>
                <a:gd name="T14" fmla="*/ 35 w 134"/>
                <a:gd name="T15" fmla="*/ 272 h 27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72">
                  <a:moveTo>
                    <a:pt x="35" y="272"/>
                  </a:moveTo>
                  <a:lnTo>
                    <a:pt x="99" y="272"/>
                  </a:lnTo>
                  <a:lnTo>
                    <a:pt x="99" y="69"/>
                  </a:lnTo>
                  <a:lnTo>
                    <a:pt x="134" y="69"/>
                  </a:lnTo>
                  <a:lnTo>
                    <a:pt x="66" y="0"/>
                  </a:lnTo>
                  <a:lnTo>
                    <a:pt x="0" y="69"/>
                  </a:lnTo>
                  <a:lnTo>
                    <a:pt x="35" y="69"/>
                  </a:lnTo>
                  <a:lnTo>
                    <a:pt x="35"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29" name="Freeform 909"/>
            <p:cNvSpPr/>
            <p:nvPr/>
          </p:nvSpPr>
          <p:spPr bwMode="auto">
            <a:xfrm>
              <a:off x="7361238" y="6924675"/>
              <a:ext cx="209550" cy="261938"/>
            </a:xfrm>
            <a:custGeom>
              <a:gdLst>
                <a:gd name="T0" fmla="*/ 35 w 132"/>
                <a:gd name="T1" fmla="*/ 165 h 165"/>
                <a:gd name="T2" fmla="*/ 97 w 132"/>
                <a:gd name="T3" fmla="*/ 165 h 165"/>
                <a:gd name="T4" fmla="*/ 97 w 132"/>
                <a:gd name="T5" fmla="*/ 68 h 165"/>
                <a:gd name="T6" fmla="*/ 132 w 132"/>
                <a:gd name="T7" fmla="*/ 68 h 165"/>
                <a:gd name="T8" fmla="*/ 66 w 132"/>
                <a:gd name="T9" fmla="*/ 0 h 165"/>
                <a:gd name="T10" fmla="*/ 0 w 132"/>
                <a:gd name="T11" fmla="*/ 68 h 165"/>
                <a:gd name="T12" fmla="*/ 35 w 132"/>
                <a:gd name="T13" fmla="*/ 68 h 165"/>
                <a:gd name="T14" fmla="*/ 35 w 132"/>
                <a:gd name="T15" fmla="*/ 165 h 16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5">
                  <a:moveTo>
                    <a:pt x="35" y="165"/>
                  </a:moveTo>
                  <a:lnTo>
                    <a:pt x="97" y="165"/>
                  </a:lnTo>
                  <a:lnTo>
                    <a:pt x="97" y="68"/>
                  </a:lnTo>
                  <a:lnTo>
                    <a:pt x="132" y="68"/>
                  </a:lnTo>
                  <a:lnTo>
                    <a:pt x="66" y="0"/>
                  </a:lnTo>
                  <a:lnTo>
                    <a:pt x="0" y="68"/>
                  </a:lnTo>
                  <a:lnTo>
                    <a:pt x="35" y="68"/>
                  </a:lnTo>
                  <a:lnTo>
                    <a:pt x="35"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30" name="Rectangle 910"/>
            <p:cNvSpPr>
              <a:spLocks noChangeArrowheads="1"/>
            </p:cNvSpPr>
            <p:nvPr/>
          </p:nvSpPr>
          <p:spPr bwMode="auto">
            <a:xfrm>
              <a:off x="7358063" y="7213600"/>
              <a:ext cx="628650"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31" name="Oval 911"/>
            <p:cNvSpPr>
              <a:spLocks noChangeArrowheads="1"/>
            </p:cNvSpPr>
            <p:nvPr/>
          </p:nvSpPr>
          <p:spPr bwMode="auto">
            <a:xfrm>
              <a:off x="7818438" y="6635750"/>
              <a:ext cx="85725" cy="107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32" name="Freeform 912"/>
            <p:cNvSpPr/>
            <p:nvPr/>
          </p:nvSpPr>
          <p:spPr bwMode="auto">
            <a:xfrm>
              <a:off x="7758113" y="6751638"/>
              <a:ext cx="203200" cy="434975"/>
            </a:xfrm>
            <a:custGeom>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5">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grpSp>
      <p:sp>
        <p:nvSpPr>
          <p:cNvPr id="33" name="TextBox 32"/>
          <p:cNvSpPr txBox="1"/>
          <p:nvPr/>
        </p:nvSpPr>
        <p:spPr>
          <a:xfrm>
            <a:off x="3353602" y="3439990"/>
            <a:ext cx="1876261" cy="549381"/>
          </a:xfrm>
          <a:prstGeom prst="rect">
            <a:avLst/>
          </a:prstGeom>
          <a:noFill/>
        </p:spPr>
        <p:txBody>
          <a:bodyPr wrap="square" lIns="68580" tIns="34290" rIns="68580" bIns="34290" rtlCol="0">
            <a:spAutoFit/>
          </a:bodyPr>
          <a:lstStyle/>
          <a:p>
            <a:pPr>
              <a:lnSpc>
                <a:spcPct val="130000"/>
              </a:lnSpc>
            </a:pPr>
            <a:r>
              <a:rPr lang="zh-CN" altLang="en-US" sz="8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graphicFrame>
        <p:nvGraphicFramePr>
          <p:cNvPr id="34" name="图表 33"/>
          <p:cNvGraphicFramePr/>
          <p:nvPr>
            <p:extLst>
              <p:ext uri="{D42A27DB-BD31-4B8C-83A1-F6EECF244321}">
                <p14:modId xmlns:p14="http://schemas.microsoft.com/office/powerpoint/2010/main" val="3391024776"/>
              </p:ext>
            </p:extLst>
          </p:nvPr>
        </p:nvGraphicFramePr>
        <p:xfrm>
          <a:off x="5655967" y="1592611"/>
          <a:ext cx="2905488" cy="1805538"/>
        </p:xfrm>
        <a:graphic>
          <a:graphicData uri="http://schemas.openxmlformats.org/drawingml/2006/chart">
            <c:chart xmlns:c="http://schemas.openxmlformats.org/drawingml/2006/chart" r:id="rId4"/>
          </a:graphicData>
        </a:graphic>
      </p:graphicFrame>
      <p:sp>
        <p:nvSpPr>
          <p:cNvPr id="35" name="TextBox 34"/>
          <p:cNvSpPr txBox="1"/>
          <p:nvPr/>
        </p:nvSpPr>
        <p:spPr>
          <a:xfrm>
            <a:off x="5652260" y="3450556"/>
            <a:ext cx="2808678" cy="373757"/>
          </a:xfrm>
          <a:prstGeom prst="rect">
            <a:avLst/>
          </a:prstGeom>
          <a:noFill/>
        </p:spPr>
        <p:txBody>
          <a:bodyPr wrap="square" lIns="68580" tIns="34290" rIns="68580" bIns="34290" rtlCol="0">
            <a:spAutoFit/>
          </a:bodyPr>
          <a:lstStyle/>
          <a:p>
            <a:pPr algn="just">
              <a:lnSpc>
                <a:spcPct val="130000"/>
              </a:lnSpc>
            </a:pPr>
            <a:r>
              <a:rPr lang="zh-CN" altLang="en-US" sz="8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val="1858042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grpId="0" nodeType="afterEffect">
                                  <p:childTnLst>
                                    <p:set>
                                      <p:cBhvr>
                                        <p:cTn id="7" dur="1" fill="hold">
                                          <p:stCondLst>
                                            <p:cond delay="0"/>
                                          </p:stCondLst>
                                        </p:cTn>
                                        <p:tgtEl>
                                          <p:spTgt spid="3">
                                            <p:graphicEl>
                                              <a:chart bldStep="ptInSeries"/>
                                            </p:graphicEl>
                                          </p:spTgt>
                                        </p:tgtEl>
                                        <p:attrNameLst>
                                          <p:attrName>style.visibility</p:attrName>
                                        </p:attrNameLst>
                                      </p:cBhvr>
                                      <p:to>
                                        <p:strVal val="visible"/>
                                      </p:to>
                                    </p:set>
                                    <p:animEffect transition="in" filter="fade">
                                      <p:cBhvr>
                                        <p:cTn id="8" dur="500"/>
                                        <p:tgtEl>
                                          <p:spTgt spid="3">
                                            <p:graphicEl>
                                              <a:chart bldStep="ptInSeries"/>
                                            </p:graphicEl>
                                          </p:spTgt>
                                        </p:tgtEl>
                                      </p:cBhvr>
                                    </p:animEffect>
                                  </p:childTnLst>
                                </p:cTn>
                              </p:par>
                              <p:par>
                                <p:cTn id="9" presetID="10" presetClass="entr" presetSubtype="0" fill="hold" grpId="2" nodeType="withEffec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1" nodeType="withEffec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nodeType="withGroup">
                            <p:stCondLst>
                              <p:cond delay="500"/>
                            </p:stCondLst>
                            <p:childTnLst>
                              <p:par>
                                <p:cTn id="19" presetID="22" presetClass="entr" presetSubtype="1" fill="hold" nodeType="afterEffec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par>
                                <p:cTn id="22" presetID="22" presetClass="entr" presetSubtype="1" fill="hold" nodeType="withEffec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par>
                          <p:cTn id="25" fill="hold" nodeType="withGroup">
                            <p:stCondLst>
                              <p:cond delay="1000"/>
                            </p:stCondLst>
                            <p:childTnLst>
                              <p:par>
                                <p:cTn id="26" presetID="22" presetClass="entr" presetSubtype="8" fill="hold" grpId="4" nodeType="afterEffec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2" presetClass="entr" presetSubtype="1" fill="hold" grpId="3" nodeType="withEffec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ppt_y</p:attrName>
                                        </p:attrNameLst>
                                      </p:cBhvr>
                                      <p:tavLst>
                                        <p:tav tm="0">
                                          <p:val>
                                            <p:strVal val="#ppt_y-#ppt_h*1.125000"/>
                                          </p:val>
                                        </p:tav>
                                        <p:tav tm="100000">
                                          <p:val>
                                            <p:strVal val="#ppt_y"/>
                                          </p:val>
                                        </p:tav>
                                      </p:tavLst>
                                    </p:anim>
                                    <p:animEffect transition="in" filter="wipe(down)">
                                      <p:cBhvr>
                                        <p:cTn id="32" dur="500"/>
                                        <p:tgtEl>
                                          <p:spTgt spid="9"/>
                                        </p:tgtEl>
                                      </p:cBhvr>
                                    </p:animEffect>
                                  </p:childTnLst>
                                </p:cTn>
                              </p:par>
                            </p:childTnLst>
                          </p:cTn>
                        </p:par>
                        <p:par>
                          <p:cTn id="33" fill="hold" nodeType="withGroup">
                            <p:stCondLst>
                              <p:cond delay="1500"/>
                            </p:stCondLst>
                            <p:childTnLst>
                              <p:par>
                                <p:cTn id="34" presetID="12" presetClass="entr" presetSubtype="4" fill="hold" grpId="5" nodeType="afterEffec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p:tgtEl>
                                          <p:spTgt spid="11"/>
                                        </p:tgtEl>
                                        <p:attrNameLst>
                                          <p:attrName>ppt_y</p:attrName>
                                        </p:attrNameLst>
                                      </p:cBhvr>
                                      <p:tavLst>
                                        <p:tav tm="0">
                                          <p:val>
                                            <p:strVal val="#ppt_y+#ppt_h*1.125000"/>
                                          </p:val>
                                        </p:tav>
                                        <p:tav tm="100000">
                                          <p:val>
                                            <p:strVal val="#ppt_y"/>
                                          </p:val>
                                        </p:tav>
                                      </p:tavLst>
                                    </p:anim>
                                    <p:animEffect transition="in" filter="wipe(up)">
                                      <p:cBhvr>
                                        <p:cTn id="37" dur="500"/>
                                        <p:tgtEl>
                                          <p:spTgt spid="11"/>
                                        </p:tgtEl>
                                      </p:cBhvr>
                                    </p:animEffect>
                                  </p:childTnLst>
                                </p:cTn>
                              </p:par>
                              <p:par>
                                <p:cTn id="38" presetID="12" presetClass="entr" presetSubtype="4" fill="hold" grpId="6" nodeType="withEffec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ppt_y</p:attrName>
                                        </p:attrNameLst>
                                      </p:cBhvr>
                                      <p:tavLst>
                                        <p:tav tm="0">
                                          <p:val>
                                            <p:strVal val="#ppt_y+#ppt_h*1.125000"/>
                                          </p:val>
                                        </p:tav>
                                        <p:tav tm="100000">
                                          <p:val>
                                            <p:strVal val="#ppt_y"/>
                                          </p:val>
                                        </p:tav>
                                      </p:tavLst>
                                    </p:anim>
                                    <p:animEffect transition="in" filter="wipe(up)">
                                      <p:cBhvr>
                                        <p:cTn id="41" dur="500"/>
                                        <p:tgtEl>
                                          <p:spTgt spid="12"/>
                                        </p:tgtEl>
                                      </p:cBhvr>
                                    </p:animEffect>
                                  </p:childTnLst>
                                </p:cTn>
                              </p:par>
                              <p:par>
                                <p:cTn id="42" presetID="12" presetClass="entr" presetSubtype="4" fill="hold" grpId="7" nodeType="withEffec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p:tgtEl>
                                          <p:spTgt spid="13"/>
                                        </p:tgtEl>
                                        <p:attrNameLst>
                                          <p:attrName>ppt_y</p:attrName>
                                        </p:attrNameLst>
                                      </p:cBhvr>
                                      <p:tavLst>
                                        <p:tav tm="0">
                                          <p:val>
                                            <p:strVal val="#ppt_y+#ppt_h*1.125000"/>
                                          </p:val>
                                        </p:tav>
                                        <p:tav tm="100000">
                                          <p:val>
                                            <p:strVal val="#ppt_y"/>
                                          </p:val>
                                        </p:tav>
                                      </p:tavLst>
                                    </p:anim>
                                    <p:animEffect transition="in" filter="wipe(up)">
                                      <p:cBhvr>
                                        <p:cTn id="45" dur="500"/>
                                        <p:tgtEl>
                                          <p:spTgt spid="13"/>
                                        </p:tgtEl>
                                      </p:cBhvr>
                                    </p:animEffect>
                                  </p:childTnLst>
                                </p:cTn>
                              </p:par>
                              <p:par>
                                <p:cTn id="46" presetID="12" presetClass="entr" presetSubtype="4" fill="hold" grpId="8" nodeType="withEffec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p:tgtEl>
                                          <p:spTgt spid="14"/>
                                        </p:tgtEl>
                                        <p:attrNameLst>
                                          <p:attrName>ppt_y</p:attrName>
                                        </p:attrNameLst>
                                      </p:cBhvr>
                                      <p:tavLst>
                                        <p:tav tm="0">
                                          <p:val>
                                            <p:strVal val="#ppt_y+#ppt_h*1.125000"/>
                                          </p:val>
                                        </p:tav>
                                        <p:tav tm="100000">
                                          <p:val>
                                            <p:strVal val="#ppt_y"/>
                                          </p:val>
                                        </p:tav>
                                      </p:tavLst>
                                    </p:anim>
                                    <p:animEffect transition="in" filter="wipe(up)">
                                      <p:cBhvr>
                                        <p:cTn id="49" dur="500"/>
                                        <p:tgtEl>
                                          <p:spTgt spid="14"/>
                                        </p:tgtEl>
                                      </p:cBhvr>
                                    </p:animEffect>
                                  </p:childTnLst>
                                </p:cTn>
                              </p:par>
                              <p:par>
                                <p:cTn id="50" presetID="12" presetClass="entr" presetSubtype="4" fill="hold" grpId="9" nodeType="withEffec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p:tgtEl>
                                          <p:spTgt spid="15"/>
                                        </p:tgtEl>
                                        <p:attrNameLst>
                                          <p:attrName>ppt_y</p:attrName>
                                        </p:attrNameLst>
                                      </p:cBhvr>
                                      <p:tavLst>
                                        <p:tav tm="0">
                                          <p:val>
                                            <p:strVal val="#ppt_y+#ppt_h*1.125000"/>
                                          </p:val>
                                        </p:tav>
                                        <p:tav tm="100000">
                                          <p:val>
                                            <p:strVal val="#ppt_y"/>
                                          </p:val>
                                        </p:tav>
                                      </p:tavLst>
                                    </p:anim>
                                    <p:animEffect transition="in" filter="wipe(up)">
                                      <p:cBhvr>
                                        <p:cTn id="53" dur="500"/>
                                        <p:tgtEl>
                                          <p:spTgt spid="15"/>
                                        </p:tgtEl>
                                      </p:cBhvr>
                                    </p:animEffect>
                                  </p:childTnLst>
                                </p:cTn>
                              </p:par>
                              <p:par>
                                <p:cTn id="54" presetID="12" presetClass="entr" presetSubtype="4" fill="hold" grpId="10" nodeType="withEffec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p:tgtEl>
                                          <p:spTgt spid="16"/>
                                        </p:tgtEl>
                                        <p:attrNameLst>
                                          <p:attrName>ppt_y</p:attrName>
                                        </p:attrNameLst>
                                      </p:cBhvr>
                                      <p:tavLst>
                                        <p:tav tm="0">
                                          <p:val>
                                            <p:strVal val="#ppt_y+#ppt_h*1.125000"/>
                                          </p:val>
                                        </p:tav>
                                        <p:tav tm="100000">
                                          <p:val>
                                            <p:strVal val="#ppt_y"/>
                                          </p:val>
                                        </p:tav>
                                      </p:tavLst>
                                    </p:anim>
                                    <p:animEffect transition="in" filter="wipe(up)">
                                      <p:cBhvr>
                                        <p:cTn id="57" dur="500"/>
                                        <p:tgtEl>
                                          <p:spTgt spid="16"/>
                                        </p:tgtEl>
                                      </p:cBhvr>
                                    </p:animEffect>
                                  </p:childTnLst>
                                </p:cTn>
                              </p:par>
                              <p:par>
                                <p:cTn id="58" presetID="12" presetClass="entr" presetSubtype="4" fill="hold" grpId="11" nodeType="withEffec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p:tgtEl>
                                          <p:spTgt spid="17"/>
                                        </p:tgtEl>
                                        <p:attrNameLst>
                                          <p:attrName>ppt_y</p:attrName>
                                        </p:attrNameLst>
                                      </p:cBhvr>
                                      <p:tavLst>
                                        <p:tav tm="0">
                                          <p:val>
                                            <p:strVal val="#ppt_y+#ppt_h*1.125000"/>
                                          </p:val>
                                        </p:tav>
                                        <p:tav tm="100000">
                                          <p:val>
                                            <p:strVal val="#ppt_y"/>
                                          </p:val>
                                        </p:tav>
                                      </p:tavLst>
                                    </p:anim>
                                    <p:animEffect transition="in" filter="wipe(up)">
                                      <p:cBhvr>
                                        <p:cTn id="61" dur="500"/>
                                        <p:tgtEl>
                                          <p:spTgt spid="17"/>
                                        </p:tgtEl>
                                      </p:cBhvr>
                                    </p:animEffect>
                                  </p:childTnLst>
                                </p:cTn>
                              </p:par>
                              <p:par>
                                <p:cTn id="62" presetID="12" presetClass="entr" presetSubtype="4" fill="hold" grpId="12" nodeType="withEffec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p:tgtEl>
                                          <p:spTgt spid="18"/>
                                        </p:tgtEl>
                                        <p:attrNameLst>
                                          <p:attrName>ppt_y</p:attrName>
                                        </p:attrNameLst>
                                      </p:cBhvr>
                                      <p:tavLst>
                                        <p:tav tm="0">
                                          <p:val>
                                            <p:strVal val="#ppt_y+#ppt_h*1.125000"/>
                                          </p:val>
                                        </p:tav>
                                        <p:tav tm="100000">
                                          <p:val>
                                            <p:strVal val="#ppt_y"/>
                                          </p:val>
                                        </p:tav>
                                      </p:tavLst>
                                    </p:anim>
                                    <p:animEffect transition="in" filter="wipe(up)">
                                      <p:cBhvr>
                                        <p:cTn id="65" dur="500"/>
                                        <p:tgtEl>
                                          <p:spTgt spid="18"/>
                                        </p:tgtEl>
                                      </p:cBhvr>
                                    </p:animEffect>
                                  </p:childTnLst>
                                </p:cTn>
                              </p:par>
                              <p:par>
                                <p:cTn id="66" presetID="12" presetClass="entr" presetSubtype="4" fill="hold" grpId="13" nodeType="withEffec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p:tgtEl>
                                          <p:spTgt spid="19"/>
                                        </p:tgtEl>
                                        <p:attrNameLst>
                                          <p:attrName>ppt_y</p:attrName>
                                        </p:attrNameLst>
                                      </p:cBhvr>
                                      <p:tavLst>
                                        <p:tav tm="0">
                                          <p:val>
                                            <p:strVal val="#ppt_y+#ppt_h*1.125000"/>
                                          </p:val>
                                        </p:tav>
                                        <p:tav tm="100000">
                                          <p:val>
                                            <p:strVal val="#ppt_y"/>
                                          </p:val>
                                        </p:tav>
                                      </p:tavLst>
                                    </p:anim>
                                    <p:animEffect transition="in" filter="wipe(up)">
                                      <p:cBhvr>
                                        <p:cTn id="69" dur="500"/>
                                        <p:tgtEl>
                                          <p:spTgt spid="19"/>
                                        </p:tgtEl>
                                      </p:cBhvr>
                                    </p:animEffect>
                                  </p:childTnLst>
                                </p:cTn>
                              </p:par>
                              <p:par>
                                <p:cTn id="70" presetID="12" presetClass="entr" presetSubtype="4" fill="hold" grpId="14" nodeType="withEffec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p:tgtEl>
                                          <p:spTgt spid="20"/>
                                        </p:tgtEl>
                                        <p:attrNameLst>
                                          <p:attrName>ppt_y</p:attrName>
                                        </p:attrNameLst>
                                      </p:cBhvr>
                                      <p:tavLst>
                                        <p:tav tm="0">
                                          <p:val>
                                            <p:strVal val="#ppt_y+#ppt_h*1.125000"/>
                                          </p:val>
                                        </p:tav>
                                        <p:tav tm="100000">
                                          <p:val>
                                            <p:strVal val="#ppt_y"/>
                                          </p:val>
                                        </p:tav>
                                      </p:tavLst>
                                    </p:anim>
                                    <p:animEffect transition="in" filter="wipe(up)">
                                      <p:cBhvr>
                                        <p:cTn id="73" dur="500"/>
                                        <p:tgtEl>
                                          <p:spTgt spid="20"/>
                                        </p:tgtEl>
                                      </p:cBhvr>
                                    </p:animEffect>
                                  </p:childTnLst>
                                </p:cTn>
                              </p:par>
                            </p:childTnLst>
                          </p:cTn>
                        </p:par>
                        <p:par>
                          <p:cTn id="74" fill="hold" nodeType="withGroup">
                            <p:stCondLst>
                              <p:cond delay="2000"/>
                            </p:stCondLst>
                            <p:childTnLst>
                              <p:par>
                                <p:cTn id="75" presetID="10" presetClass="entr" presetSubtype="0" fill="hold" grpId="15" nodeType="afterEffect">
                                  <p:childTnLst>
                                    <p:set>
                                      <p:cBhvr>
                                        <p:cTn id="76" dur="1" fill="hold">
                                          <p:stCondLst>
                                            <p:cond delay="0"/>
                                          </p:stCondLst>
                                        </p:cTn>
                                        <p:tgtEl>
                                          <p:spTgt spid="21"/>
                                        </p:tgtEl>
                                        <p:attrNameLst>
                                          <p:attrName>style.visibility</p:attrName>
                                        </p:attrNameLst>
                                      </p:cBhvr>
                                      <p:to>
                                        <p:strVal val="visible"/>
                                      </p:to>
                                    </p:set>
                                    <p:animEffect transition="in" filter="fade">
                                      <p:cBhvr>
                                        <p:cTn id="77" dur="200"/>
                                        <p:tgtEl>
                                          <p:spTgt spid="21"/>
                                        </p:tgtEl>
                                      </p:cBhvr>
                                    </p:animEffect>
                                  </p:childTnLst>
                                </p:cTn>
                              </p:par>
                            </p:childTnLst>
                          </p:cTn>
                        </p:par>
                        <p:par>
                          <p:cTn id="78" fill="hold" nodeType="withGroup">
                            <p:stCondLst>
                              <p:cond delay="2200"/>
                            </p:stCondLst>
                            <p:childTnLst>
                              <p:par>
                                <p:cTn id="79" presetID="10" presetClass="entr" presetSubtype="0" fill="hold" grpId="16" nodeType="afterEffect">
                                  <p:childTnLst>
                                    <p:set>
                                      <p:cBhvr>
                                        <p:cTn id="80" dur="1" fill="hold">
                                          <p:stCondLst>
                                            <p:cond delay="0"/>
                                          </p:stCondLst>
                                        </p:cTn>
                                        <p:tgtEl>
                                          <p:spTgt spid="22"/>
                                        </p:tgtEl>
                                        <p:attrNameLst>
                                          <p:attrName>style.visibility</p:attrName>
                                        </p:attrNameLst>
                                      </p:cBhvr>
                                      <p:to>
                                        <p:strVal val="visible"/>
                                      </p:to>
                                    </p:set>
                                    <p:animEffect transition="in" filter="fade">
                                      <p:cBhvr>
                                        <p:cTn id="81" dur="200"/>
                                        <p:tgtEl>
                                          <p:spTgt spid="22"/>
                                        </p:tgtEl>
                                      </p:cBhvr>
                                    </p:animEffect>
                                  </p:childTnLst>
                                </p:cTn>
                              </p:par>
                            </p:childTnLst>
                          </p:cTn>
                        </p:par>
                        <p:par>
                          <p:cTn id="82" fill="hold" nodeType="withGroup">
                            <p:stCondLst>
                              <p:cond delay="2400"/>
                            </p:stCondLst>
                            <p:childTnLst>
                              <p:par>
                                <p:cTn id="83" presetID="10" presetClass="entr" presetSubtype="0" fill="hold" grpId="17" nodeType="afterEffect">
                                  <p:childTnLst>
                                    <p:set>
                                      <p:cBhvr>
                                        <p:cTn id="84" dur="1" fill="hold">
                                          <p:stCondLst>
                                            <p:cond delay="0"/>
                                          </p:stCondLst>
                                        </p:cTn>
                                        <p:tgtEl>
                                          <p:spTgt spid="23"/>
                                        </p:tgtEl>
                                        <p:attrNameLst>
                                          <p:attrName>style.visibility</p:attrName>
                                        </p:attrNameLst>
                                      </p:cBhvr>
                                      <p:to>
                                        <p:strVal val="visible"/>
                                      </p:to>
                                    </p:set>
                                    <p:animEffect transition="in" filter="fade">
                                      <p:cBhvr>
                                        <p:cTn id="85" dur="200"/>
                                        <p:tgtEl>
                                          <p:spTgt spid="23"/>
                                        </p:tgtEl>
                                      </p:cBhvr>
                                    </p:animEffect>
                                  </p:childTnLst>
                                </p:cTn>
                              </p:par>
                            </p:childTnLst>
                          </p:cTn>
                        </p:par>
                        <p:par>
                          <p:cTn id="86" fill="hold" nodeType="withGroup">
                            <p:stCondLst>
                              <p:cond delay="2600"/>
                            </p:stCondLst>
                            <p:childTnLst>
                              <p:par>
                                <p:cTn id="87" presetID="10" presetClass="entr" presetSubtype="0" fill="hold" grpId="18" nodeType="afterEffect">
                                  <p:childTnLst>
                                    <p:set>
                                      <p:cBhvr>
                                        <p:cTn id="88" dur="1" fill="hold">
                                          <p:stCondLst>
                                            <p:cond delay="0"/>
                                          </p:stCondLst>
                                        </p:cTn>
                                        <p:tgtEl>
                                          <p:spTgt spid="24"/>
                                        </p:tgtEl>
                                        <p:attrNameLst>
                                          <p:attrName>style.visibility</p:attrName>
                                        </p:attrNameLst>
                                      </p:cBhvr>
                                      <p:to>
                                        <p:strVal val="visible"/>
                                      </p:to>
                                    </p:set>
                                    <p:animEffect transition="in" filter="fade">
                                      <p:cBhvr>
                                        <p:cTn id="89" dur="200"/>
                                        <p:tgtEl>
                                          <p:spTgt spid="24"/>
                                        </p:tgtEl>
                                      </p:cBhvr>
                                    </p:animEffect>
                                  </p:childTnLst>
                                </p:cTn>
                              </p:par>
                            </p:childTnLst>
                          </p:cTn>
                        </p:par>
                        <p:par>
                          <p:cTn id="90" fill="hold" nodeType="withGroup">
                            <p:stCondLst>
                              <p:cond delay="2800"/>
                            </p:stCondLst>
                            <p:childTnLst>
                              <p:par>
                                <p:cTn id="91" presetID="10" presetClass="entr" presetSubtype="0" fill="hold" grpId="19" nodeType="afterEffect">
                                  <p:childTnLst>
                                    <p:set>
                                      <p:cBhvr>
                                        <p:cTn id="92" dur="1" fill="hold">
                                          <p:stCondLst>
                                            <p:cond delay="0"/>
                                          </p:stCondLst>
                                        </p:cTn>
                                        <p:tgtEl>
                                          <p:spTgt spid="25"/>
                                        </p:tgtEl>
                                        <p:attrNameLst>
                                          <p:attrName>style.visibility</p:attrName>
                                        </p:attrNameLst>
                                      </p:cBhvr>
                                      <p:to>
                                        <p:strVal val="visible"/>
                                      </p:to>
                                    </p:set>
                                    <p:animEffect transition="in" filter="fade">
                                      <p:cBhvr>
                                        <p:cTn id="93" dur="200"/>
                                        <p:tgtEl>
                                          <p:spTgt spid="25"/>
                                        </p:tgtEl>
                                      </p:cBhvr>
                                    </p:animEffect>
                                  </p:childTnLst>
                                </p:cTn>
                              </p:par>
                            </p:childTnLst>
                          </p:cTn>
                        </p:par>
                        <p:par>
                          <p:cTn id="94" fill="hold" nodeType="withGroup">
                            <p:stCondLst>
                              <p:cond delay="3000"/>
                            </p:stCondLst>
                            <p:childTnLst>
                              <p:par>
                                <p:cTn id="95" presetID="10" presetClass="entr" presetSubtype="0" fill="hold" grpId="20" nodeType="afterEffect">
                                  <p:childTnLst>
                                    <p:set>
                                      <p:cBhvr>
                                        <p:cTn id="96" dur="1" fill="hold">
                                          <p:stCondLst>
                                            <p:cond delay="0"/>
                                          </p:stCondLst>
                                        </p:cTn>
                                        <p:tgtEl>
                                          <p:spTgt spid="26"/>
                                        </p:tgtEl>
                                        <p:attrNameLst>
                                          <p:attrName>style.visibility</p:attrName>
                                        </p:attrNameLst>
                                      </p:cBhvr>
                                      <p:to>
                                        <p:strVal val="visible"/>
                                      </p:to>
                                    </p:set>
                                    <p:animEffect transition="in" filter="fade">
                                      <p:cBhvr>
                                        <p:cTn id="97" dur="200"/>
                                        <p:tgtEl>
                                          <p:spTgt spid="26"/>
                                        </p:tgtEl>
                                      </p:cBhvr>
                                    </p:animEffect>
                                  </p:childTnLst>
                                </p:cTn>
                              </p:par>
                            </p:childTnLst>
                          </p:cTn>
                        </p:par>
                        <p:par>
                          <p:cTn id="98" fill="hold" nodeType="withGroup">
                            <p:stCondLst>
                              <p:cond delay="3200"/>
                            </p:stCondLst>
                            <p:childTnLst>
                              <p:par>
                                <p:cTn id="99" presetID="10" presetClass="entr" presetSubtype="0" fill="hold" nodeType="afterEffec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par>
                                <p:cTn id="102" presetID="22" presetClass="entr" presetSubtype="8" fill="hold" grpId="21" nodeType="withEffect">
                                  <p:childTnLst>
                                    <p:set>
                                      <p:cBhvr>
                                        <p:cTn id="103" dur="1" fill="hold">
                                          <p:stCondLst>
                                            <p:cond delay="0"/>
                                          </p:stCondLst>
                                        </p:cTn>
                                        <p:tgtEl>
                                          <p:spTgt spid="33"/>
                                        </p:tgtEl>
                                        <p:attrNameLst>
                                          <p:attrName>style.visibility</p:attrName>
                                        </p:attrNameLst>
                                      </p:cBhvr>
                                      <p:to>
                                        <p:strVal val="visible"/>
                                      </p:to>
                                    </p:set>
                                    <p:animEffect transition="in" filter="wipe(left)">
                                      <p:cBhvr>
                                        <p:cTn id="104" dur="500"/>
                                        <p:tgtEl>
                                          <p:spTgt spid="33"/>
                                        </p:tgtEl>
                                      </p:cBhvr>
                                    </p:animEffect>
                                  </p:childTnLst>
                                </p:cTn>
                              </p:par>
                            </p:childTnLst>
                          </p:cTn>
                        </p:par>
                        <p:par>
                          <p:cTn id="105" fill="hold" nodeType="withGroup">
                            <p:stCondLst>
                              <p:cond delay="3700"/>
                            </p:stCondLst>
                            <p:childTnLst>
                              <p:par>
                                <p:cTn id="106" presetID="22" presetClass="entr" presetSubtype="8" fill="hold" grpId="0" nodeType="afterEffect">
                                  <p:childTnLst>
                                    <p:set>
                                      <p:cBhvr>
                                        <p:cTn id="107" dur="1" fill="hold">
                                          <p:stCondLst>
                                            <p:cond delay="0"/>
                                          </p:stCondLst>
                                        </p:cTn>
                                        <p:tgtEl>
                                          <p:spTgt spid="34">
                                            <p:graphicEl>
                                              <a:chart bldStep="ptInSeries"/>
                                            </p:graphicEl>
                                          </p:spTgt>
                                        </p:tgtEl>
                                        <p:attrNameLst>
                                          <p:attrName>style.visibility</p:attrName>
                                        </p:attrNameLst>
                                      </p:cBhvr>
                                      <p:to>
                                        <p:strVal val="visible"/>
                                      </p:to>
                                    </p:set>
                                    <p:animEffect transition="in" filter="wipe(left)">
                                      <p:cBhvr>
                                        <p:cTn id="108" dur="500"/>
                                        <p:tgtEl>
                                          <p:spTgt spid="34">
                                            <p:graphicEl>
                                              <a:chart bldStep="ptInSeries"/>
                                            </p:graphicEl>
                                          </p:spTgt>
                                        </p:tgtEl>
                                      </p:cBhvr>
                                    </p:animEffect>
                                  </p:childTnLst>
                                </p:cTn>
                              </p:par>
                              <p:par>
                                <p:cTn id="109" presetID="12" presetClass="entr" presetSubtype="1" fill="hold" grpId="22" nodeType="withEffec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p:tgtEl>
                                          <p:spTgt spid="35"/>
                                        </p:tgtEl>
                                        <p:attrNameLst>
                                          <p:attrName>ppt_y</p:attrName>
                                        </p:attrNameLst>
                                      </p:cBhvr>
                                      <p:tavLst>
                                        <p:tav tm="0">
                                          <p:val>
                                            <p:strVal val="#ppt_y-#ppt_h*1.125000"/>
                                          </p:val>
                                        </p:tav>
                                        <p:tav tm="100000">
                                          <p:val>
                                            <p:strVal val="#ppt_y"/>
                                          </p:val>
                                        </p:tav>
                                      </p:tavLst>
                                    </p:anim>
                                    <p:animEffect transition="in" filter="wipe(down)">
                                      <p:cBhvr>
                                        <p:cTn id="1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1"/>
      <p:bldP spid="6" grpId="2"/>
      <p:bldP spid="9" grpId="3"/>
      <p:bldP spid="10" grpId="4"/>
      <p:bldP spid="11" grpId="5"/>
      <p:bldP spid="12" grpId="6"/>
      <p:bldP spid="13" grpId="7"/>
      <p:bldP spid="14" grpId="8"/>
      <p:bldP spid="15" grpId="9"/>
      <p:bldP spid="16" grpId="10"/>
      <p:bldP spid="17" grpId="11"/>
      <p:bldP spid="18" grpId="12"/>
      <p:bldP spid="19" grpId="13"/>
      <p:bldP spid="20" grpId="14"/>
      <p:bldP spid="21" grpId="15"/>
      <p:bldP spid="22" grpId="16"/>
      <p:bldP spid="23" grpId="17"/>
      <p:bldP spid="24" grpId="18"/>
      <p:bldP spid="25" grpId="19"/>
      <p:bldP spid="26" grpId="20"/>
      <p:bldP spid="33" grpId="21"/>
      <p:bldP spid="35" grpId="22"/>
    </p:bldLst>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单击此处添加标题</a:t>
            </a:r>
            <a:endParaRPr lang="zh-CN" altLang="en-US">
              <a:ea typeface="微软雅黑" pitchFamily="34" charset="-122"/>
            </a:endParaRPr>
          </a:p>
        </p:txBody>
      </p:sp>
      <p:grpSp>
        <p:nvGrpSpPr>
          <p:cNvPr id="3" name="Group 15"/>
          <p:cNvGrpSpPr/>
          <p:nvPr/>
        </p:nvGrpSpPr>
        <p:grpSpPr>
          <a:xfrm>
            <a:off x="1472715" y="1577739"/>
            <a:ext cx="3316210" cy="1862075"/>
            <a:chOff x="714174" y="1657350"/>
            <a:chExt cx="2638626" cy="1683224"/>
          </a:xfrm>
        </p:grpSpPr>
        <p:cxnSp>
          <p:nvCxnSpPr>
            <p:cNvPr id="4" name="Straight Connector 16"/>
            <p:cNvCxnSpPr/>
            <p:nvPr/>
          </p:nvCxnSpPr>
          <p:spPr>
            <a:xfrm>
              <a:off x="714174" y="3340574"/>
              <a:ext cx="2638626" cy="0"/>
            </a:xfrm>
            <a:prstGeom prst="line">
              <a:avLst/>
            </a:prstGeom>
            <a:ln w="762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17"/>
            <p:cNvGrpSpPr/>
            <p:nvPr/>
          </p:nvGrpSpPr>
          <p:grpSpPr>
            <a:xfrm>
              <a:off x="951571" y="1657350"/>
              <a:ext cx="202844" cy="1676400"/>
              <a:chOff x="951571" y="1657350"/>
              <a:chExt cx="202844" cy="1676400"/>
            </a:xfrm>
          </p:grpSpPr>
          <p:cxnSp>
            <p:nvCxnSpPr>
              <p:cNvPr id="21" name="Straight Connector 34"/>
              <p:cNvCxnSpPr/>
              <p:nvPr/>
            </p:nvCxnSpPr>
            <p:spPr>
              <a:xfrm flipH="1" flipV="1">
                <a:off x="1052993" y="1657350"/>
                <a:ext cx="0" cy="1676400"/>
              </a:xfrm>
              <a:prstGeom prst="line">
                <a:avLst/>
              </a:prstGeom>
              <a:ln>
                <a:solidFill>
                  <a:schemeClr val="tx1">
                    <a:lumMod val="65000"/>
                    <a:lumOff val="3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Rounded Rectangle 35"/>
              <p:cNvSpPr/>
              <p:nvPr/>
            </p:nvSpPr>
            <p:spPr>
              <a:xfrm>
                <a:off x="951571" y="2571750"/>
                <a:ext cx="202844" cy="6858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00">
                  <a:solidFill>
                    <a:schemeClr val="bg1">
                      <a:lumMod val="50000"/>
                    </a:schemeClr>
                  </a:solidFill>
                  <a:latin typeface="微软雅黑" pitchFamily="34" charset="-122"/>
                  <a:ea typeface="微软雅黑" pitchFamily="34" charset="-122"/>
                </a:endParaRPr>
              </a:p>
            </p:txBody>
          </p:sp>
        </p:grpSp>
        <p:grpSp>
          <p:nvGrpSpPr>
            <p:cNvPr id="6" name="Group 18"/>
            <p:cNvGrpSpPr/>
            <p:nvPr/>
          </p:nvGrpSpPr>
          <p:grpSpPr>
            <a:xfrm>
              <a:off x="1336791" y="1657350"/>
              <a:ext cx="202844" cy="1676400"/>
              <a:chOff x="1346378" y="1657350"/>
              <a:chExt cx="202844" cy="1676400"/>
            </a:xfrm>
          </p:grpSpPr>
          <p:cxnSp>
            <p:nvCxnSpPr>
              <p:cNvPr id="19" name="Straight Connector 32"/>
              <p:cNvCxnSpPr/>
              <p:nvPr/>
            </p:nvCxnSpPr>
            <p:spPr>
              <a:xfrm flipH="1" flipV="1">
                <a:off x="1447800" y="1657350"/>
                <a:ext cx="0" cy="1676400"/>
              </a:xfrm>
              <a:prstGeom prst="line">
                <a:avLst/>
              </a:prstGeom>
              <a:ln>
                <a:solidFill>
                  <a:schemeClr val="tx1">
                    <a:lumMod val="65000"/>
                    <a:lumOff val="3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ounded Rectangle 33"/>
              <p:cNvSpPr/>
              <p:nvPr/>
            </p:nvSpPr>
            <p:spPr>
              <a:xfrm>
                <a:off x="1346378" y="1733550"/>
                <a:ext cx="202844" cy="1524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00">
                  <a:solidFill>
                    <a:schemeClr val="bg1">
                      <a:lumMod val="50000"/>
                    </a:schemeClr>
                  </a:solidFill>
                  <a:latin typeface="微软雅黑" pitchFamily="34" charset="-122"/>
                  <a:ea typeface="微软雅黑" pitchFamily="34" charset="-122"/>
                </a:endParaRPr>
              </a:p>
            </p:txBody>
          </p:sp>
        </p:grpSp>
        <p:grpSp>
          <p:nvGrpSpPr>
            <p:cNvPr id="7" name="Group 19"/>
            <p:cNvGrpSpPr/>
            <p:nvPr/>
          </p:nvGrpSpPr>
          <p:grpSpPr>
            <a:xfrm>
              <a:off x="1722011" y="1657350"/>
              <a:ext cx="202844" cy="1676400"/>
              <a:chOff x="1695492" y="1657350"/>
              <a:chExt cx="202844" cy="1676400"/>
            </a:xfrm>
          </p:grpSpPr>
          <p:cxnSp>
            <p:nvCxnSpPr>
              <p:cNvPr id="17" name="Straight Connector 30"/>
              <p:cNvCxnSpPr/>
              <p:nvPr/>
            </p:nvCxnSpPr>
            <p:spPr>
              <a:xfrm flipH="1" flipV="1">
                <a:off x="1796914" y="1657350"/>
                <a:ext cx="0" cy="1676400"/>
              </a:xfrm>
              <a:prstGeom prst="line">
                <a:avLst/>
              </a:prstGeom>
              <a:ln>
                <a:solidFill>
                  <a:schemeClr val="tx1">
                    <a:lumMod val="65000"/>
                    <a:lumOff val="3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ounded Rectangle 31"/>
              <p:cNvSpPr/>
              <p:nvPr/>
            </p:nvSpPr>
            <p:spPr>
              <a:xfrm>
                <a:off x="1695492" y="2114550"/>
                <a:ext cx="202844" cy="1143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00">
                  <a:solidFill>
                    <a:schemeClr val="bg1">
                      <a:lumMod val="50000"/>
                    </a:schemeClr>
                  </a:solidFill>
                  <a:latin typeface="微软雅黑" pitchFamily="34" charset="-122"/>
                  <a:ea typeface="微软雅黑" pitchFamily="34" charset="-122"/>
                </a:endParaRPr>
              </a:p>
            </p:txBody>
          </p:sp>
        </p:grpSp>
        <p:grpSp>
          <p:nvGrpSpPr>
            <p:cNvPr id="8" name="Group 20"/>
            <p:cNvGrpSpPr/>
            <p:nvPr/>
          </p:nvGrpSpPr>
          <p:grpSpPr>
            <a:xfrm>
              <a:off x="2107231" y="1657350"/>
              <a:ext cx="202844" cy="1676400"/>
              <a:chOff x="2090299" y="1657350"/>
              <a:chExt cx="202844" cy="1676400"/>
            </a:xfrm>
          </p:grpSpPr>
          <p:cxnSp>
            <p:nvCxnSpPr>
              <p:cNvPr id="15" name="Straight Connector 27"/>
              <p:cNvCxnSpPr/>
              <p:nvPr/>
            </p:nvCxnSpPr>
            <p:spPr>
              <a:xfrm flipH="1" flipV="1">
                <a:off x="2191721" y="1657350"/>
                <a:ext cx="0" cy="1676400"/>
              </a:xfrm>
              <a:prstGeom prst="line">
                <a:avLst/>
              </a:prstGeom>
              <a:ln>
                <a:solidFill>
                  <a:schemeClr val="tx1">
                    <a:lumMod val="65000"/>
                    <a:lumOff val="3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Rounded Rectangle 29"/>
              <p:cNvSpPr/>
              <p:nvPr/>
            </p:nvSpPr>
            <p:spPr>
              <a:xfrm>
                <a:off x="2090299" y="2266950"/>
                <a:ext cx="202844" cy="9906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00">
                  <a:solidFill>
                    <a:schemeClr val="bg1">
                      <a:lumMod val="50000"/>
                    </a:schemeClr>
                  </a:solidFill>
                  <a:latin typeface="微软雅黑" pitchFamily="34" charset="-122"/>
                  <a:ea typeface="微软雅黑" pitchFamily="34" charset="-122"/>
                </a:endParaRPr>
              </a:p>
            </p:txBody>
          </p:sp>
        </p:grpSp>
        <p:grpSp>
          <p:nvGrpSpPr>
            <p:cNvPr id="9" name="Group 21"/>
            <p:cNvGrpSpPr/>
            <p:nvPr/>
          </p:nvGrpSpPr>
          <p:grpSpPr>
            <a:xfrm>
              <a:off x="2492451" y="1657350"/>
              <a:ext cx="202844" cy="1676400"/>
              <a:chOff x="2482864" y="1657350"/>
              <a:chExt cx="202844" cy="1676400"/>
            </a:xfrm>
          </p:grpSpPr>
          <p:cxnSp>
            <p:nvCxnSpPr>
              <p:cNvPr id="13" name="Straight Connector 25"/>
              <p:cNvCxnSpPr/>
              <p:nvPr/>
            </p:nvCxnSpPr>
            <p:spPr>
              <a:xfrm flipH="1" flipV="1">
                <a:off x="2584286" y="1657350"/>
                <a:ext cx="0" cy="1676400"/>
              </a:xfrm>
              <a:prstGeom prst="line">
                <a:avLst/>
              </a:prstGeom>
              <a:ln>
                <a:solidFill>
                  <a:schemeClr val="tx1">
                    <a:lumMod val="65000"/>
                    <a:lumOff val="3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ounded Rectangle 26"/>
              <p:cNvSpPr/>
              <p:nvPr/>
            </p:nvSpPr>
            <p:spPr>
              <a:xfrm>
                <a:off x="2482864" y="2038350"/>
                <a:ext cx="202844" cy="12192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00">
                  <a:solidFill>
                    <a:schemeClr val="bg1">
                      <a:lumMod val="50000"/>
                    </a:schemeClr>
                  </a:solidFill>
                  <a:latin typeface="微软雅黑" pitchFamily="34" charset="-122"/>
                  <a:ea typeface="微软雅黑" pitchFamily="34" charset="-122"/>
                </a:endParaRPr>
              </a:p>
            </p:txBody>
          </p:sp>
        </p:grpSp>
        <p:grpSp>
          <p:nvGrpSpPr>
            <p:cNvPr id="10" name="Group 22"/>
            <p:cNvGrpSpPr/>
            <p:nvPr/>
          </p:nvGrpSpPr>
          <p:grpSpPr>
            <a:xfrm>
              <a:off x="2877671" y="1657350"/>
              <a:ext cx="202844" cy="1676400"/>
              <a:chOff x="2877671" y="1657350"/>
              <a:chExt cx="202844" cy="1676400"/>
            </a:xfrm>
          </p:grpSpPr>
          <p:cxnSp>
            <p:nvCxnSpPr>
              <p:cNvPr id="11" name="Straight Connector 23"/>
              <p:cNvCxnSpPr/>
              <p:nvPr/>
            </p:nvCxnSpPr>
            <p:spPr>
              <a:xfrm flipH="1" flipV="1">
                <a:off x="2979093" y="1657350"/>
                <a:ext cx="0" cy="1676400"/>
              </a:xfrm>
              <a:prstGeom prst="line">
                <a:avLst/>
              </a:prstGeom>
              <a:ln>
                <a:solidFill>
                  <a:schemeClr val="tx1">
                    <a:lumMod val="65000"/>
                    <a:lumOff val="3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ounded Rectangle 24"/>
              <p:cNvSpPr/>
              <p:nvPr/>
            </p:nvSpPr>
            <p:spPr>
              <a:xfrm>
                <a:off x="2877671" y="1885950"/>
                <a:ext cx="202844" cy="13716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100">
                  <a:solidFill>
                    <a:schemeClr val="bg1">
                      <a:lumMod val="50000"/>
                    </a:schemeClr>
                  </a:solidFill>
                  <a:latin typeface="微软雅黑" pitchFamily="34" charset="-122"/>
                  <a:ea typeface="微软雅黑" pitchFamily="34" charset="-122"/>
                </a:endParaRPr>
              </a:p>
            </p:txBody>
          </p:sp>
        </p:grpSp>
      </p:grpSp>
      <p:grpSp>
        <p:nvGrpSpPr>
          <p:cNvPr id="23" name="Group 36"/>
          <p:cNvGrpSpPr/>
          <p:nvPr/>
        </p:nvGrpSpPr>
        <p:grpSpPr>
          <a:xfrm>
            <a:off x="1831851" y="2716841"/>
            <a:ext cx="2543472" cy="138500"/>
            <a:chOff x="1135531" y="3332262"/>
            <a:chExt cx="1975324" cy="150137"/>
          </a:xfrm>
        </p:grpSpPr>
        <p:sp>
          <p:nvSpPr>
            <p:cNvPr id="24" name="Rectangle 1436"/>
            <p:cNvSpPr>
              <a:spLocks noChangeArrowheads="1"/>
            </p:cNvSpPr>
            <p:nvPr/>
          </p:nvSpPr>
          <p:spPr bwMode="auto">
            <a:xfrm>
              <a:off x="1135531" y="3332262"/>
              <a:ext cx="91479"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900" b="1">
                  <a:solidFill>
                    <a:schemeClr val="bg1">
                      <a:lumMod val="95000"/>
                    </a:schemeClr>
                  </a:solidFill>
                  <a:ea typeface="微软雅黑" pitchFamily="34" charset="-122"/>
                  <a:cs typeface="Arial" panose="020b0604020202020204" pitchFamily="34" charset="0"/>
                </a:rPr>
                <a:t>39</a:t>
              </a:r>
              <a:endParaRPr lang="en-US" sz="2400" b="1">
                <a:solidFill>
                  <a:schemeClr val="bg1">
                    <a:lumMod val="95000"/>
                  </a:schemeClr>
                </a:solidFill>
                <a:ea typeface="微软雅黑" pitchFamily="34" charset="-122"/>
                <a:cs typeface="Arial" panose="020b0604020202020204" pitchFamily="34" charset="0"/>
              </a:endParaRPr>
            </a:p>
          </p:txBody>
        </p:sp>
        <p:sp>
          <p:nvSpPr>
            <p:cNvPr id="25" name="Rectangle 1436"/>
            <p:cNvSpPr>
              <a:spLocks noChangeArrowheads="1"/>
            </p:cNvSpPr>
            <p:nvPr/>
          </p:nvSpPr>
          <p:spPr bwMode="auto">
            <a:xfrm>
              <a:off x="1520751" y="3332262"/>
              <a:ext cx="91479"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900" b="1">
                  <a:solidFill>
                    <a:schemeClr val="bg1">
                      <a:lumMod val="95000"/>
                    </a:schemeClr>
                  </a:solidFill>
                  <a:ea typeface="微软雅黑" pitchFamily="34" charset="-122"/>
                  <a:cs typeface="Arial" panose="020b0604020202020204" pitchFamily="34" charset="0"/>
                </a:rPr>
                <a:t>97</a:t>
              </a:r>
              <a:endParaRPr lang="en-US" sz="2400" b="1">
                <a:solidFill>
                  <a:schemeClr val="bg1">
                    <a:lumMod val="95000"/>
                  </a:schemeClr>
                </a:solidFill>
                <a:ea typeface="微软雅黑" pitchFamily="34" charset="-122"/>
                <a:cs typeface="Arial" panose="020b0604020202020204" pitchFamily="34" charset="0"/>
              </a:endParaRPr>
            </a:p>
          </p:txBody>
        </p:sp>
        <p:sp>
          <p:nvSpPr>
            <p:cNvPr id="26" name="Rectangle 1436"/>
            <p:cNvSpPr>
              <a:spLocks noChangeArrowheads="1"/>
            </p:cNvSpPr>
            <p:nvPr/>
          </p:nvSpPr>
          <p:spPr bwMode="auto">
            <a:xfrm>
              <a:off x="1889068" y="3332262"/>
              <a:ext cx="91479"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900" b="1">
                  <a:solidFill>
                    <a:schemeClr val="bg1">
                      <a:lumMod val="95000"/>
                    </a:schemeClr>
                  </a:solidFill>
                  <a:ea typeface="微软雅黑" pitchFamily="34" charset="-122"/>
                  <a:cs typeface="Arial" panose="020b0604020202020204" pitchFamily="34" charset="0"/>
                </a:rPr>
                <a:t>80</a:t>
              </a:r>
              <a:endParaRPr lang="en-US" sz="2400" b="1">
                <a:solidFill>
                  <a:schemeClr val="bg1">
                    <a:lumMod val="95000"/>
                  </a:schemeClr>
                </a:solidFill>
                <a:ea typeface="微软雅黑" pitchFamily="34" charset="-122"/>
                <a:cs typeface="Arial" panose="020b0604020202020204" pitchFamily="34" charset="0"/>
              </a:endParaRPr>
            </a:p>
          </p:txBody>
        </p:sp>
        <p:sp>
          <p:nvSpPr>
            <p:cNvPr id="27" name="Rectangle 1436"/>
            <p:cNvSpPr>
              <a:spLocks noChangeArrowheads="1"/>
            </p:cNvSpPr>
            <p:nvPr/>
          </p:nvSpPr>
          <p:spPr bwMode="auto">
            <a:xfrm>
              <a:off x="2274288" y="3332262"/>
              <a:ext cx="91479"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900" b="1">
                  <a:solidFill>
                    <a:schemeClr val="bg1">
                      <a:lumMod val="95000"/>
                    </a:schemeClr>
                  </a:solidFill>
                  <a:ea typeface="微软雅黑" pitchFamily="34" charset="-122"/>
                  <a:cs typeface="Arial" panose="020b0604020202020204" pitchFamily="34" charset="0"/>
                </a:rPr>
                <a:t>63</a:t>
              </a:r>
              <a:endParaRPr lang="en-US" sz="2400" b="1">
                <a:solidFill>
                  <a:schemeClr val="bg1">
                    <a:lumMod val="95000"/>
                  </a:schemeClr>
                </a:solidFill>
                <a:ea typeface="微软雅黑" pitchFamily="34" charset="-122"/>
                <a:cs typeface="Arial" panose="020b0604020202020204" pitchFamily="34" charset="0"/>
              </a:endParaRPr>
            </a:p>
          </p:txBody>
        </p:sp>
        <p:sp>
          <p:nvSpPr>
            <p:cNvPr id="28" name="Rectangle 1436"/>
            <p:cNvSpPr>
              <a:spLocks noChangeArrowheads="1"/>
            </p:cNvSpPr>
            <p:nvPr/>
          </p:nvSpPr>
          <p:spPr bwMode="auto">
            <a:xfrm>
              <a:off x="2642603" y="3332262"/>
              <a:ext cx="91479"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900" b="1">
                  <a:solidFill>
                    <a:schemeClr val="bg1">
                      <a:lumMod val="95000"/>
                    </a:schemeClr>
                  </a:solidFill>
                  <a:ea typeface="微软雅黑" pitchFamily="34" charset="-122"/>
                  <a:cs typeface="Arial" panose="020b0604020202020204" pitchFamily="34" charset="0"/>
                </a:rPr>
                <a:t>82</a:t>
              </a:r>
              <a:endParaRPr lang="en-US" sz="2400" b="1">
                <a:solidFill>
                  <a:schemeClr val="bg1">
                    <a:lumMod val="95000"/>
                  </a:schemeClr>
                </a:solidFill>
                <a:ea typeface="微软雅黑" pitchFamily="34" charset="-122"/>
                <a:cs typeface="Arial" panose="020b0604020202020204" pitchFamily="34" charset="0"/>
              </a:endParaRPr>
            </a:p>
          </p:txBody>
        </p:sp>
        <p:sp>
          <p:nvSpPr>
            <p:cNvPr id="29" name="Rectangle 1436"/>
            <p:cNvSpPr>
              <a:spLocks noChangeArrowheads="1"/>
            </p:cNvSpPr>
            <p:nvPr/>
          </p:nvSpPr>
          <p:spPr bwMode="auto">
            <a:xfrm>
              <a:off x="3019376" y="3332262"/>
              <a:ext cx="91479"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900" b="1">
                  <a:solidFill>
                    <a:schemeClr val="bg1">
                      <a:lumMod val="95000"/>
                    </a:schemeClr>
                  </a:solidFill>
                  <a:ea typeface="微软雅黑" pitchFamily="34" charset="-122"/>
                  <a:cs typeface="Arial" panose="020b0604020202020204" pitchFamily="34" charset="0"/>
                </a:rPr>
                <a:t>90</a:t>
              </a:r>
              <a:endParaRPr lang="en-US" sz="2400" b="1">
                <a:solidFill>
                  <a:schemeClr val="bg1">
                    <a:lumMod val="95000"/>
                  </a:schemeClr>
                </a:solidFill>
                <a:ea typeface="微软雅黑" pitchFamily="34" charset="-122"/>
                <a:cs typeface="Arial" panose="020b0604020202020204" pitchFamily="34" charset="0"/>
              </a:endParaRPr>
            </a:p>
          </p:txBody>
        </p:sp>
      </p:grpSp>
      <p:sp>
        <p:nvSpPr>
          <p:cNvPr id="30" name="TextBox 29"/>
          <p:cNvSpPr txBox="1"/>
          <p:nvPr/>
        </p:nvSpPr>
        <p:spPr>
          <a:xfrm>
            <a:off x="5112876" y="1679343"/>
            <a:ext cx="3131532" cy="615553"/>
          </a:xfrm>
          <a:prstGeom prst="rect">
            <a:avLst/>
          </a:prstGeom>
          <a:noFill/>
        </p:spPr>
        <p:txBody>
          <a:bodyPr wrap="square" lIns="0" tIns="0" rIns="0" bIns="0" rtlCol="0">
            <a:spAutoFit/>
          </a:bodyPr>
          <a:lstStyle/>
          <a:p>
            <a:pPr algn="just"/>
            <a:r>
              <a:rPr lang="zh-CN" altLang="en-US" sz="1000">
                <a:solidFill>
                  <a:schemeClr val="tx1">
                    <a:lumMod val="75000"/>
                    <a:lumOff val="25000"/>
                  </a:schemeClr>
                </a:solidFill>
                <a:latin typeface="微软雅黑" pitchFamily="34" charset="-122"/>
                <a:ea typeface="微软雅黑" pitchFamily="34" charset="-122"/>
              </a:rPr>
              <a:t>点击输入简要文字解说，解说文字尽量概括精炼，不用多余的文字修饰，简洁精准的 解说所提炼的核心概念。点击输入简要文字解说，解说文字尽量概括精炼，不用多余的文字修饰。</a:t>
            </a:r>
          </a:p>
        </p:txBody>
      </p:sp>
      <p:sp>
        <p:nvSpPr>
          <p:cNvPr id="31" name="TextBox 30"/>
          <p:cNvSpPr txBox="1"/>
          <p:nvPr/>
        </p:nvSpPr>
        <p:spPr>
          <a:xfrm>
            <a:off x="5112876" y="1316154"/>
            <a:ext cx="1544105" cy="230833"/>
          </a:xfrm>
          <a:prstGeom prst="rect">
            <a:avLst/>
          </a:prstGeom>
          <a:noFill/>
        </p:spPr>
        <p:txBody>
          <a:bodyPr wrap="square" lIns="0" tIns="0" rIns="0" bIns="0" rtlCol="0">
            <a:spAutoFit/>
          </a:bodyPr>
          <a:lstStyle/>
          <a:p>
            <a:r>
              <a:rPr lang="zh-CN" altLang="en-US" sz="1500" b="1">
                <a:solidFill>
                  <a:schemeClr val="tx1">
                    <a:lumMod val="75000"/>
                    <a:lumOff val="25000"/>
                  </a:schemeClr>
                </a:solidFill>
                <a:latin typeface="微软雅黑" pitchFamily="34" charset="-122"/>
                <a:ea typeface="微软雅黑" pitchFamily="34" charset="-122"/>
              </a:rPr>
              <a:t>点击输入标题文本</a:t>
            </a:r>
          </a:p>
        </p:txBody>
      </p:sp>
      <p:sp>
        <p:nvSpPr>
          <p:cNvPr id="32" name="TextBox 31"/>
          <p:cNvSpPr txBox="1"/>
          <p:nvPr/>
        </p:nvSpPr>
        <p:spPr>
          <a:xfrm>
            <a:off x="5112876" y="2665565"/>
            <a:ext cx="2429637" cy="507831"/>
          </a:xfrm>
          <a:prstGeom prst="rect">
            <a:avLst/>
          </a:prstGeom>
          <a:noFill/>
        </p:spPr>
        <p:txBody>
          <a:bodyPr wrap="square" lIns="0" tIns="0" rIns="0" bIns="0" rtlCol="0">
            <a:spAutoFit/>
          </a:bodyPr>
          <a:lstStyle/>
          <a:p>
            <a:r>
              <a:rPr lang="en-US" altLang="zh-CN" sz="3300">
                <a:solidFill>
                  <a:schemeClr val="tx2"/>
                </a:solidFill>
                <a:latin typeface="Impact MT Std" pitchFamily="34" charset="0"/>
                <a:ea typeface="微软雅黑" pitchFamily="34" charset="-122"/>
              </a:rPr>
              <a:t>53,648,258</a:t>
            </a:r>
            <a:endParaRPr lang="zh-CN" altLang="en-US" sz="3300">
              <a:solidFill>
                <a:schemeClr val="tx2"/>
              </a:solidFill>
              <a:latin typeface="Impact MT Std" pitchFamily="34" charset="0"/>
              <a:ea typeface="微软雅黑" pitchFamily="34" charset="-122"/>
            </a:endParaRPr>
          </a:p>
        </p:txBody>
      </p:sp>
      <p:sp>
        <p:nvSpPr>
          <p:cNvPr id="33" name="TextBox 32"/>
          <p:cNvSpPr txBox="1"/>
          <p:nvPr/>
        </p:nvSpPr>
        <p:spPr>
          <a:xfrm>
            <a:off x="5130016" y="2487692"/>
            <a:ext cx="1079839" cy="153888"/>
          </a:xfrm>
          <a:prstGeom prst="rect">
            <a:avLst/>
          </a:prstGeom>
          <a:noFill/>
        </p:spPr>
        <p:txBody>
          <a:bodyPr wrap="square" lIns="0" tIns="0" rIns="0" bIns="0" rtlCol="0">
            <a:spAutoFit/>
          </a:bodyPr>
          <a:lstStyle/>
          <a:p>
            <a:r>
              <a:rPr lang="zh-CN" altLang="en-US" sz="1000" b="1">
                <a:solidFill>
                  <a:schemeClr val="tx1">
                    <a:lumMod val="75000"/>
                    <a:lumOff val="25000"/>
                  </a:schemeClr>
                </a:solidFill>
                <a:latin typeface="微软雅黑" pitchFamily="34" charset="-122"/>
                <a:ea typeface="微软雅黑" pitchFamily="34" charset="-122"/>
              </a:rPr>
              <a:t>全年总额：</a:t>
            </a:r>
          </a:p>
        </p:txBody>
      </p:sp>
      <p:sp>
        <p:nvSpPr>
          <p:cNvPr id="34" name="椭圆 33"/>
          <p:cNvSpPr>
            <a:spLocks noChangeAspect="1"/>
          </p:cNvSpPr>
          <p:nvPr/>
        </p:nvSpPr>
        <p:spPr>
          <a:xfrm>
            <a:off x="5660417" y="3400301"/>
            <a:ext cx="80979" cy="81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35" name="椭圆 34"/>
          <p:cNvSpPr>
            <a:spLocks noChangeAspect="1"/>
          </p:cNvSpPr>
          <p:nvPr/>
        </p:nvSpPr>
        <p:spPr>
          <a:xfrm>
            <a:off x="6507148" y="3389274"/>
            <a:ext cx="80979" cy="81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36" name="TextBox 35"/>
          <p:cNvSpPr txBox="1"/>
          <p:nvPr/>
        </p:nvSpPr>
        <p:spPr>
          <a:xfrm>
            <a:off x="5138190" y="3361224"/>
            <a:ext cx="476072" cy="153888"/>
          </a:xfrm>
          <a:prstGeom prst="rect">
            <a:avLst/>
          </a:prstGeom>
          <a:noFill/>
        </p:spPr>
        <p:txBody>
          <a:bodyPr wrap="square" lIns="0" tIns="0" rIns="0" bIns="0" rtlCol="0">
            <a:spAutoFit/>
          </a:bodyPr>
          <a:lstStyle/>
          <a:p>
            <a:r>
              <a:rPr lang="zh-CN" altLang="en-US" sz="1000" b="1">
                <a:solidFill>
                  <a:schemeClr val="tx1">
                    <a:lumMod val="75000"/>
                    <a:lumOff val="25000"/>
                  </a:schemeClr>
                </a:solidFill>
                <a:latin typeface="微软雅黑" pitchFamily="34" charset="-122"/>
                <a:ea typeface="微软雅黑" pitchFamily="34" charset="-122"/>
              </a:rPr>
              <a:t>毛利润</a:t>
            </a:r>
          </a:p>
        </p:txBody>
      </p:sp>
      <p:sp>
        <p:nvSpPr>
          <p:cNvPr id="37" name="TextBox 36"/>
          <p:cNvSpPr txBox="1"/>
          <p:nvPr/>
        </p:nvSpPr>
        <p:spPr>
          <a:xfrm>
            <a:off x="5984921" y="3348983"/>
            <a:ext cx="476072" cy="153888"/>
          </a:xfrm>
          <a:prstGeom prst="rect">
            <a:avLst/>
          </a:prstGeom>
          <a:noFill/>
        </p:spPr>
        <p:txBody>
          <a:bodyPr wrap="square" lIns="0" tIns="0" rIns="0" bIns="0" rtlCol="0">
            <a:spAutoFit/>
          </a:bodyPr>
          <a:lstStyle/>
          <a:p>
            <a:r>
              <a:rPr lang="zh-CN" altLang="en-US" sz="1000" b="1">
                <a:solidFill>
                  <a:schemeClr val="tx1">
                    <a:lumMod val="75000"/>
                    <a:lumOff val="25000"/>
                  </a:schemeClr>
                </a:solidFill>
                <a:latin typeface="微软雅黑" pitchFamily="34" charset="-122"/>
                <a:ea typeface="微软雅黑" pitchFamily="34" charset="-122"/>
              </a:rPr>
              <a:t>纯利润</a:t>
            </a:r>
          </a:p>
        </p:txBody>
      </p:sp>
      <p:sp>
        <p:nvSpPr>
          <p:cNvPr id="38" name="椭圆 37"/>
          <p:cNvSpPr>
            <a:spLocks noChangeAspect="1"/>
          </p:cNvSpPr>
          <p:nvPr/>
        </p:nvSpPr>
        <p:spPr>
          <a:xfrm>
            <a:off x="6667820" y="3389274"/>
            <a:ext cx="80979" cy="81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39" name="椭圆 38"/>
          <p:cNvSpPr>
            <a:spLocks noChangeAspect="1"/>
          </p:cNvSpPr>
          <p:nvPr/>
        </p:nvSpPr>
        <p:spPr>
          <a:xfrm>
            <a:off x="6822133" y="3389274"/>
            <a:ext cx="80979" cy="81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40" name="椭圆 39"/>
          <p:cNvSpPr>
            <a:spLocks noChangeAspect="1"/>
          </p:cNvSpPr>
          <p:nvPr/>
        </p:nvSpPr>
        <p:spPr>
          <a:xfrm>
            <a:off x="6975607" y="3389274"/>
            <a:ext cx="80979" cy="81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41" name="TextBox 40"/>
          <p:cNvSpPr txBox="1"/>
          <p:nvPr/>
        </p:nvSpPr>
        <p:spPr>
          <a:xfrm>
            <a:off x="1468420" y="4280197"/>
            <a:ext cx="6128085" cy="307777"/>
          </a:xfrm>
          <a:prstGeom prst="rect">
            <a:avLst/>
          </a:prstGeom>
          <a:noFill/>
        </p:spPr>
        <p:txBody>
          <a:bodyPr wrap="square" lIns="0" tIns="0" rIns="0" bIns="0" rtlCol="0">
            <a:spAutoFit/>
          </a:bodyPr>
          <a:lstStyle/>
          <a:p>
            <a:pPr algn="just"/>
            <a:r>
              <a:rPr lang="zh-CN" altLang="en-US" sz="1000">
                <a:solidFill>
                  <a:schemeClr val="tx1">
                    <a:lumMod val="75000"/>
                    <a:lumOff val="25000"/>
                  </a:schemeClr>
                </a:solidFill>
                <a:latin typeface="微软雅黑" pitchFamily="34" charset="-122"/>
                <a:ea typeface="微软雅黑"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42" name="TextBox 41"/>
          <p:cNvSpPr txBox="1"/>
          <p:nvPr/>
        </p:nvSpPr>
        <p:spPr>
          <a:xfrm>
            <a:off x="3784739" y="3953985"/>
            <a:ext cx="1544105" cy="230833"/>
          </a:xfrm>
          <a:prstGeom prst="rect">
            <a:avLst/>
          </a:prstGeom>
          <a:noFill/>
        </p:spPr>
        <p:txBody>
          <a:bodyPr wrap="square" lIns="0" tIns="0" rIns="0" bIns="0" rtlCol="0">
            <a:spAutoFit/>
          </a:bodyPr>
          <a:lstStyle/>
          <a:p>
            <a:r>
              <a:rPr lang="zh-CN" altLang="en-US" sz="1500" b="1">
                <a:solidFill>
                  <a:schemeClr val="tx1">
                    <a:lumMod val="75000"/>
                    <a:lumOff val="25000"/>
                  </a:schemeClr>
                </a:solidFill>
                <a:latin typeface="微软雅黑" pitchFamily="34" charset="-122"/>
                <a:ea typeface="微软雅黑" pitchFamily="34" charset="-122"/>
              </a:rPr>
              <a:t>点击输入标题文本</a:t>
            </a:r>
          </a:p>
        </p:txBody>
      </p:sp>
    </p:spTree>
    <p:extLst>
      <p:ext uri="{BB962C8B-B14F-4D97-AF65-F5344CB8AC3E}">
        <p14:creationId xmlns:p14="http://schemas.microsoft.com/office/powerpoint/2010/main" val="527295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4" fill="hold" nodeType="afterEffect">
                                  <p:childTnLst>
                                    <p:set>
                                      <p:cBhvr>
                                        <p:cTn id="7" dur="1" fill="hold">
                                          <p:stCondLst>
                                            <p:cond delay="0"/>
                                          </p:stCondLst>
                                        </p:cTn>
                                        <p:tgtEl>
                                          <p:spTgt spid="3"/>
                                        </p:tgtEl>
                                        <p:attrNameLst>
                                          <p:attrName>style.visibility</p:attrName>
                                        </p:attrNameLst>
                                      </p:cBhvr>
                                      <p:to>
                                        <p:strVal val="visible"/>
                                      </p:to>
                                    </p:set>
                                    <p:animEffect transition="in" filter="wipe(down)">
                                      <p:cBhvr>
                                        <p:cTn id="8" dur="500"/>
                                        <p:tgtEl>
                                          <p:spTgt spid="3"/>
                                        </p:tgtEl>
                                      </p:cBhvr>
                                    </p:animEffect>
                                  </p:childTnLst>
                                </p:cTn>
                              </p:par>
                            </p:childTnLst>
                          </p:cTn>
                        </p:par>
                        <p:par>
                          <p:cTn id="9" fill="hold" nodeType="withGroup">
                            <p:stCondLst>
                              <p:cond delay="500"/>
                            </p:stCondLst>
                            <p:childTnLst>
                              <p:par>
                                <p:cTn id="10" presetID="10" presetClass="entr" presetSubtype="0" fill="hold" nodeType="afterEffec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nodeType="withGroup">
                            <p:stCondLst>
                              <p:cond delay="1000"/>
                            </p:stCondLst>
                            <p:childTnLst>
                              <p:par>
                                <p:cTn id="14" presetID="2" presetClass="entr" presetSubtype="2" fill="hold" grpId="1" nodeType="afterEffec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300" fill="hold"/>
                                        <p:tgtEl>
                                          <p:spTgt spid="31"/>
                                        </p:tgtEl>
                                        <p:attrNameLst>
                                          <p:attrName>ppt_x</p:attrName>
                                        </p:attrNameLst>
                                      </p:cBhvr>
                                      <p:tavLst>
                                        <p:tav tm="0">
                                          <p:val>
                                            <p:strVal val="1+#ppt_w/2"/>
                                          </p:val>
                                        </p:tav>
                                        <p:tav tm="100000">
                                          <p:val>
                                            <p:strVal val="#ppt_x"/>
                                          </p:val>
                                        </p:tav>
                                      </p:tavLst>
                                    </p:anim>
                                    <p:anim calcmode="lin" valueType="num">
                                      <p:cBhvr additive="base">
                                        <p:cTn id="17" dur="300" fill="hold"/>
                                        <p:tgtEl>
                                          <p:spTgt spid="31"/>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1300"/>
                            </p:stCondLst>
                            <p:childTnLst>
                              <p:par>
                                <p:cTn id="19" presetID="2" presetClass="entr" presetSubtype="2" fill="hold" grpId="0" nodeType="afterEffec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300" fill="hold"/>
                                        <p:tgtEl>
                                          <p:spTgt spid="30"/>
                                        </p:tgtEl>
                                        <p:attrNameLst>
                                          <p:attrName>ppt_x</p:attrName>
                                        </p:attrNameLst>
                                      </p:cBhvr>
                                      <p:tavLst>
                                        <p:tav tm="0">
                                          <p:val>
                                            <p:strVal val="1+#ppt_w/2"/>
                                          </p:val>
                                        </p:tav>
                                        <p:tav tm="100000">
                                          <p:val>
                                            <p:strVal val="#ppt_x"/>
                                          </p:val>
                                        </p:tav>
                                      </p:tavLst>
                                    </p:anim>
                                    <p:anim calcmode="lin" valueType="num">
                                      <p:cBhvr additive="base">
                                        <p:cTn id="22" dur="300" fill="hold"/>
                                        <p:tgtEl>
                                          <p:spTgt spid="30"/>
                                        </p:tgtEl>
                                        <p:attrNameLst>
                                          <p:attrName>ppt_y</p:attrName>
                                        </p:attrNameLst>
                                      </p:cBhvr>
                                      <p:tavLst>
                                        <p:tav tm="0">
                                          <p:val>
                                            <p:strVal val="#ppt_y"/>
                                          </p:val>
                                        </p:tav>
                                        <p:tav tm="100000">
                                          <p:val>
                                            <p:strVal val="#ppt_y"/>
                                          </p:val>
                                        </p:tav>
                                      </p:tavLst>
                                    </p:anim>
                                  </p:childTnLst>
                                </p:cTn>
                              </p:par>
                            </p:childTnLst>
                          </p:cTn>
                        </p:par>
                        <p:par>
                          <p:cTn id="23" fill="hold" nodeType="withGroup">
                            <p:stCondLst>
                              <p:cond delay="1600"/>
                            </p:stCondLst>
                            <p:childTnLst>
                              <p:par>
                                <p:cTn id="24" presetID="22" presetClass="entr" presetSubtype="8" fill="hold" grpId="3" nodeType="afterEffec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par>
                          <p:cTn id="27" fill="hold" nodeType="withGroup">
                            <p:stCondLst>
                              <p:cond delay="2100"/>
                            </p:stCondLst>
                            <p:childTnLst>
                              <p:par>
                                <p:cTn id="28" presetID="22" presetClass="entr" presetSubtype="8" fill="hold" grpId="2" nodeType="afterEffec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nodeType="withGroup">
                            <p:stCondLst>
                              <p:cond delay="2600"/>
                            </p:stCondLst>
                            <p:childTnLst>
                              <p:par>
                                <p:cTn id="32" presetID="22" presetClass="entr" presetSubtype="8" fill="hold" grpId="6" nodeType="afterEffec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childTnLst>
                          </p:cTn>
                        </p:par>
                        <p:par>
                          <p:cTn id="35" fill="hold" nodeType="withGroup">
                            <p:stCondLst>
                              <p:cond delay="3100"/>
                            </p:stCondLst>
                            <p:childTnLst>
                              <p:par>
                                <p:cTn id="36" presetID="53" presetClass="entr" presetSubtype="0" fill="hold" grpId="4" nodeType="afterEffect">
                                  <p:childTnLst>
                                    <p:set>
                                      <p:cBhvr>
                                        <p:cTn id="37" dur="1" fill="hold">
                                          <p:stCondLst>
                                            <p:cond delay="0"/>
                                          </p:stCondLst>
                                        </p:cTn>
                                        <p:tgtEl>
                                          <p:spTgt spid="34"/>
                                        </p:tgtEl>
                                        <p:attrNameLst>
                                          <p:attrName>style.visibility</p:attrName>
                                        </p:attrNameLst>
                                      </p:cBhvr>
                                      <p:to>
                                        <p:strVal val="visible"/>
                                      </p:to>
                                    </p:set>
                                    <p:anim calcmode="lin" valueType="num">
                                      <p:cBhvr>
                                        <p:cTn id="38" dur="300" fill="hold"/>
                                        <p:tgtEl>
                                          <p:spTgt spid="34"/>
                                        </p:tgtEl>
                                        <p:attrNameLst>
                                          <p:attrName>ppt_w</p:attrName>
                                        </p:attrNameLst>
                                      </p:cBhvr>
                                      <p:tavLst>
                                        <p:tav tm="0">
                                          <p:val>
                                            <p:fltVal val="0"/>
                                          </p:val>
                                        </p:tav>
                                        <p:tav tm="100000">
                                          <p:val>
                                            <p:strVal val="#ppt_w"/>
                                          </p:val>
                                        </p:tav>
                                      </p:tavLst>
                                    </p:anim>
                                    <p:anim calcmode="lin" valueType="num">
                                      <p:cBhvr>
                                        <p:cTn id="39" dur="300" fill="hold"/>
                                        <p:tgtEl>
                                          <p:spTgt spid="34"/>
                                        </p:tgtEl>
                                        <p:attrNameLst>
                                          <p:attrName>ppt_h</p:attrName>
                                        </p:attrNameLst>
                                      </p:cBhvr>
                                      <p:tavLst>
                                        <p:tav tm="0">
                                          <p:val>
                                            <p:fltVal val="0"/>
                                          </p:val>
                                        </p:tav>
                                        <p:tav tm="100000">
                                          <p:val>
                                            <p:strVal val="#ppt_h"/>
                                          </p:val>
                                        </p:tav>
                                      </p:tavLst>
                                    </p:anim>
                                    <p:animEffect transition="in" filter="fade">
                                      <p:cBhvr>
                                        <p:cTn id="40" dur="300"/>
                                        <p:tgtEl>
                                          <p:spTgt spid="34"/>
                                        </p:tgtEl>
                                      </p:cBhvr>
                                    </p:animEffect>
                                  </p:childTnLst>
                                </p:cTn>
                              </p:par>
                            </p:childTnLst>
                          </p:cTn>
                        </p:par>
                        <p:par>
                          <p:cTn id="41" fill="hold" nodeType="withGroup">
                            <p:stCondLst>
                              <p:cond delay="3400"/>
                            </p:stCondLst>
                            <p:childTnLst>
                              <p:par>
                                <p:cTn id="42" presetID="22" presetClass="entr" presetSubtype="8" fill="hold" grpId="7" nodeType="afterEffec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childTnLst>
                          </p:cTn>
                        </p:par>
                        <p:par>
                          <p:cTn id="45" fill="hold" nodeType="withGroup">
                            <p:stCondLst>
                              <p:cond delay="3900"/>
                            </p:stCondLst>
                            <p:childTnLst>
                              <p:par>
                                <p:cTn id="46" presetID="53" presetClass="entr" presetSubtype="0" fill="hold" grpId="5" nodeType="afterEffect">
                                  <p:childTnLst>
                                    <p:set>
                                      <p:cBhvr>
                                        <p:cTn id="47" dur="1" fill="hold">
                                          <p:stCondLst>
                                            <p:cond delay="0"/>
                                          </p:stCondLst>
                                        </p:cTn>
                                        <p:tgtEl>
                                          <p:spTgt spid="35"/>
                                        </p:tgtEl>
                                        <p:attrNameLst>
                                          <p:attrName>style.visibility</p:attrName>
                                        </p:attrNameLst>
                                      </p:cBhvr>
                                      <p:to>
                                        <p:strVal val="visible"/>
                                      </p:to>
                                    </p:set>
                                    <p:anim calcmode="lin" valueType="num">
                                      <p:cBhvr>
                                        <p:cTn id="48" dur="300" fill="hold"/>
                                        <p:tgtEl>
                                          <p:spTgt spid="35"/>
                                        </p:tgtEl>
                                        <p:attrNameLst>
                                          <p:attrName>ppt_w</p:attrName>
                                        </p:attrNameLst>
                                      </p:cBhvr>
                                      <p:tavLst>
                                        <p:tav tm="0">
                                          <p:val>
                                            <p:fltVal val="0"/>
                                          </p:val>
                                        </p:tav>
                                        <p:tav tm="100000">
                                          <p:val>
                                            <p:strVal val="#ppt_w"/>
                                          </p:val>
                                        </p:tav>
                                      </p:tavLst>
                                    </p:anim>
                                    <p:anim calcmode="lin" valueType="num">
                                      <p:cBhvr>
                                        <p:cTn id="49" dur="300" fill="hold"/>
                                        <p:tgtEl>
                                          <p:spTgt spid="35"/>
                                        </p:tgtEl>
                                        <p:attrNameLst>
                                          <p:attrName>ppt_h</p:attrName>
                                        </p:attrNameLst>
                                      </p:cBhvr>
                                      <p:tavLst>
                                        <p:tav tm="0">
                                          <p:val>
                                            <p:fltVal val="0"/>
                                          </p:val>
                                        </p:tav>
                                        <p:tav tm="100000">
                                          <p:val>
                                            <p:strVal val="#ppt_h"/>
                                          </p:val>
                                        </p:tav>
                                      </p:tavLst>
                                    </p:anim>
                                    <p:animEffect transition="in" filter="fade">
                                      <p:cBhvr>
                                        <p:cTn id="50" dur="300"/>
                                        <p:tgtEl>
                                          <p:spTgt spid="35"/>
                                        </p:tgtEl>
                                      </p:cBhvr>
                                    </p:animEffect>
                                  </p:childTnLst>
                                </p:cTn>
                              </p:par>
                            </p:childTnLst>
                          </p:cTn>
                        </p:par>
                        <p:par>
                          <p:cTn id="51" fill="hold" nodeType="withGroup">
                            <p:stCondLst>
                              <p:cond delay="4200"/>
                            </p:stCondLst>
                            <p:childTnLst>
                              <p:par>
                                <p:cTn id="52" presetID="53" presetClass="entr" presetSubtype="0" fill="hold" grpId="8" nodeType="afterEffect">
                                  <p:childTnLst>
                                    <p:set>
                                      <p:cBhvr>
                                        <p:cTn id="53" dur="1" fill="hold">
                                          <p:stCondLst>
                                            <p:cond delay="0"/>
                                          </p:stCondLst>
                                        </p:cTn>
                                        <p:tgtEl>
                                          <p:spTgt spid="38"/>
                                        </p:tgtEl>
                                        <p:attrNameLst>
                                          <p:attrName>style.visibility</p:attrName>
                                        </p:attrNameLst>
                                      </p:cBhvr>
                                      <p:to>
                                        <p:strVal val="visible"/>
                                      </p:to>
                                    </p:set>
                                    <p:anim calcmode="lin" valueType="num">
                                      <p:cBhvr>
                                        <p:cTn id="54" dur="300" fill="hold"/>
                                        <p:tgtEl>
                                          <p:spTgt spid="38"/>
                                        </p:tgtEl>
                                        <p:attrNameLst>
                                          <p:attrName>ppt_w</p:attrName>
                                        </p:attrNameLst>
                                      </p:cBhvr>
                                      <p:tavLst>
                                        <p:tav tm="0">
                                          <p:val>
                                            <p:fltVal val="0"/>
                                          </p:val>
                                        </p:tav>
                                        <p:tav tm="100000">
                                          <p:val>
                                            <p:strVal val="#ppt_w"/>
                                          </p:val>
                                        </p:tav>
                                      </p:tavLst>
                                    </p:anim>
                                    <p:anim calcmode="lin" valueType="num">
                                      <p:cBhvr>
                                        <p:cTn id="55" dur="300" fill="hold"/>
                                        <p:tgtEl>
                                          <p:spTgt spid="38"/>
                                        </p:tgtEl>
                                        <p:attrNameLst>
                                          <p:attrName>ppt_h</p:attrName>
                                        </p:attrNameLst>
                                      </p:cBhvr>
                                      <p:tavLst>
                                        <p:tav tm="0">
                                          <p:val>
                                            <p:fltVal val="0"/>
                                          </p:val>
                                        </p:tav>
                                        <p:tav tm="100000">
                                          <p:val>
                                            <p:strVal val="#ppt_h"/>
                                          </p:val>
                                        </p:tav>
                                      </p:tavLst>
                                    </p:anim>
                                    <p:animEffect transition="in" filter="fade">
                                      <p:cBhvr>
                                        <p:cTn id="56" dur="300"/>
                                        <p:tgtEl>
                                          <p:spTgt spid="38"/>
                                        </p:tgtEl>
                                      </p:cBhvr>
                                    </p:animEffect>
                                  </p:childTnLst>
                                </p:cTn>
                              </p:par>
                            </p:childTnLst>
                          </p:cTn>
                        </p:par>
                        <p:par>
                          <p:cTn id="57" fill="hold" nodeType="withGroup">
                            <p:stCondLst>
                              <p:cond delay="4500"/>
                            </p:stCondLst>
                            <p:childTnLst>
                              <p:par>
                                <p:cTn id="58" presetID="53" presetClass="entr" presetSubtype="0" fill="hold" grpId="9" nodeType="afterEffect">
                                  <p:childTnLst>
                                    <p:set>
                                      <p:cBhvr>
                                        <p:cTn id="59" dur="1" fill="hold">
                                          <p:stCondLst>
                                            <p:cond delay="0"/>
                                          </p:stCondLst>
                                        </p:cTn>
                                        <p:tgtEl>
                                          <p:spTgt spid="39"/>
                                        </p:tgtEl>
                                        <p:attrNameLst>
                                          <p:attrName>style.visibility</p:attrName>
                                        </p:attrNameLst>
                                      </p:cBhvr>
                                      <p:to>
                                        <p:strVal val="visible"/>
                                      </p:to>
                                    </p:set>
                                    <p:anim calcmode="lin" valueType="num">
                                      <p:cBhvr>
                                        <p:cTn id="60" dur="300" fill="hold"/>
                                        <p:tgtEl>
                                          <p:spTgt spid="39"/>
                                        </p:tgtEl>
                                        <p:attrNameLst>
                                          <p:attrName>ppt_w</p:attrName>
                                        </p:attrNameLst>
                                      </p:cBhvr>
                                      <p:tavLst>
                                        <p:tav tm="0">
                                          <p:val>
                                            <p:fltVal val="0"/>
                                          </p:val>
                                        </p:tav>
                                        <p:tav tm="100000">
                                          <p:val>
                                            <p:strVal val="#ppt_w"/>
                                          </p:val>
                                        </p:tav>
                                      </p:tavLst>
                                    </p:anim>
                                    <p:anim calcmode="lin" valueType="num">
                                      <p:cBhvr>
                                        <p:cTn id="61" dur="300" fill="hold"/>
                                        <p:tgtEl>
                                          <p:spTgt spid="39"/>
                                        </p:tgtEl>
                                        <p:attrNameLst>
                                          <p:attrName>ppt_h</p:attrName>
                                        </p:attrNameLst>
                                      </p:cBhvr>
                                      <p:tavLst>
                                        <p:tav tm="0">
                                          <p:val>
                                            <p:fltVal val="0"/>
                                          </p:val>
                                        </p:tav>
                                        <p:tav tm="100000">
                                          <p:val>
                                            <p:strVal val="#ppt_h"/>
                                          </p:val>
                                        </p:tav>
                                      </p:tavLst>
                                    </p:anim>
                                    <p:animEffect transition="in" filter="fade">
                                      <p:cBhvr>
                                        <p:cTn id="62" dur="300"/>
                                        <p:tgtEl>
                                          <p:spTgt spid="39"/>
                                        </p:tgtEl>
                                      </p:cBhvr>
                                    </p:animEffect>
                                  </p:childTnLst>
                                </p:cTn>
                              </p:par>
                            </p:childTnLst>
                          </p:cTn>
                        </p:par>
                        <p:par>
                          <p:cTn id="63" fill="hold" nodeType="withGroup">
                            <p:stCondLst>
                              <p:cond delay="4800"/>
                            </p:stCondLst>
                            <p:childTnLst>
                              <p:par>
                                <p:cTn id="64" presetID="53" presetClass="entr" presetSubtype="0" fill="hold" grpId="10" nodeType="afterEffect">
                                  <p:childTnLst>
                                    <p:set>
                                      <p:cBhvr>
                                        <p:cTn id="65" dur="1" fill="hold">
                                          <p:stCondLst>
                                            <p:cond delay="0"/>
                                          </p:stCondLst>
                                        </p:cTn>
                                        <p:tgtEl>
                                          <p:spTgt spid="40"/>
                                        </p:tgtEl>
                                        <p:attrNameLst>
                                          <p:attrName>style.visibility</p:attrName>
                                        </p:attrNameLst>
                                      </p:cBhvr>
                                      <p:to>
                                        <p:strVal val="visible"/>
                                      </p:to>
                                    </p:set>
                                    <p:anim calcmode="lin" valueType="num">
                                      <p:cBhvr>
                                        <p:cTn id="66" dur="300" fill="hold"/>
                                        <p:tgtEl>
                                          <p:spTgt spid="40"/>
                                        </p:tgtEl>
                                        <p:attrNameLst>
                                          <p:attrName>ppt_w</p:attrName>
                                        </p:attrNameLst>
                                      </p:cBhvr>
                                      <p:tavLst>
                                        <p:tav tm="0">
                                          <p:val>
                                            <p:fltVal val="0"/>
                                          </p:val>
                                        </p:tav>
                                        <p:tav tm="100000">
                                          <p:val>
                                            <p:strVal val="#ppt_w"/>
                                          </p:val>
                                        </p:tav>
                                      </p:tavLst>
                                    </p:anim>
                                    <p:anim calcmode="lin" valueType="num">
                                      <p:cBhvr>
                                        <p:cTn id="67" dur="300" fill="hold"/>
                                        <p:tgtEl>
                                          <p:spTgt spid="40"/>
                                        </p:tgtEl>
                                        <p:attrNameLst>
                                          <p:attrName>ppt_h</p:attrName>
                                        </p:attrNameLst>
                                      </p:cBhvr>
                                      <p:tavLst>
                                        <p:tav tm="0">
                                          <p:val>
                                            <p:fltVal val="0"/>
                                          </p:val>
                                        </p:tav>
                                        <p:tav tm="100000">
                                          <p:val>
                                            <p:strVal val="#ppt_h"/>
                                          </p:val>
                                        </p:tav>
                                      </p:tavLst>
                                    </p:anim>
                                    <p:animEffect transition="in" filter="fade">
                                      <p:cBhvr>
                                        <p:cTn id="68" dur="300"/>
                                        <p:tgtEl>
                                          <p:spTgt spid="40"/>
                                        </p:tgtEl>
                                      </p:cBhvr>
                                    </p:animEffect>
                                  </p:childTnLst>
                                </p:cTn>
                              </p:par>
                            </p:childTnLst>
                          </p:cTn>
                        </p:par>
                        <p:par>
                          <p:cTn id="69" fill="hold" nodeType="withGroup">
                            <p:stCondLst>
                              <p:cond delay="5100"/>
                            </p:stCondLst>
                            <p:childTnLst>
                              <p:par>
                                <p:cTn id="70" presetID="2" presetClass="entr" presetSubtype="2" fill="hold" grpId="12" nodeType="afterEffect">
                                  <p:childTnLst>
                                    <p:set>
                                      <p:cBhvr>
                                        <p:cTn id="71" dur="1" fill="hold">
                                          <p:stCondLst>
                                            <p:cond delay="0"/>
                                          </p:stCondLst>
                                        </p:cTn>
                                        <p:tgtEl>
                                          <p:spTgt spid="42"/>
                                        </p:tgtEl>
                                        <p:attrNameLst>
                                          <p:attrName>style.visibility</p:attrName>
                                        </p:attrNameLst>
                                      </p:cBhvr>
                                      <p:to>
                                        <p:strVal val="visible"/>
                                      </p:to>
                                    </p:set>
                                    <p:anim calcmode="lin" valueType="num">
                                      <p:cBhvr additive="base">
                                        <p:cTn id="72" dur="300" fill="hold"/>
                                        <p:tgtEl>
                                          <p:spTgt spid="42"/>
                                        </p:tgtEl>
                                        <p:attrNameLst>
                                          <p:attrName>ppt_x</p:attrName>
                                        </p:attrNameLst>
                                      </p:cBhvr>
                                      <p:tavLst>
                                        <p:tav tm="0">
                                          <p:val>
                                            <p:strVal val="1+#ppt_w/2"/>
                                          </p:val>
                                        </p:tav>
                                        <p:tav tm="100000">
                                          <p:val>
                                            <p:strVal val="#ppt_x"/>
                                          </p:val>
                                        </p:tav>
                                      </p:tavLst>
                                    </p:anim>
                                    <p:anim calcmode="lin" valueType="num">
                                      <p:cBhvr additive="base">
                                        <p:cTn id="73" dur="300" fill="hold"/>
                                        <p:tgtEl>
                                          <p:spTgt spid="42"/>
                                        </p:tgtEl>
                                        <p:attrNameLst>
                                          <p:attrName>ppt_y</p:attrName>
                                        </p:attrNameLst>
                                      </p:cBhvr>
                                      <p:tavLst>
                                        <p:tav tm="0">
                                          <p:val>
                                            <p:strVal val="#ppt_y"/>
                                          </p:val>
                                        </p:tav>
                                        <p:tav tm="100000">
                                          <p:val>
                                            <p:strVal val="#ppt_y"/>
                                          </p:val>
                                        </p:tav>
                                      </p:tavLst>
                                    </p:anim>
                                  </p:childTnLst>
                                </p:cTn>
                              </p:par>
                            </p:childTnLst>
                          </p:cTn>
                        </p:par>
                        <p:par>
                          <p:cTn id="74" fill="hold" nodeType="withGroup">
                            <p:stCondLst>
                              <p:cond delay="5400"/>
                            </p:stCondLst>
                            <p:childTnLst>
                              <p:par>
                                <p:cTn id="75" presetID="2" presetClass="entr" presetSubtype="2" fill="hold" grpId="11" nodeType="afterEffec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300" fill="hold"/>
                                        <p:tgtEl>
                                          <p:spTgt spid="41"/>
                                        </p:tgtEl>
                                        <p:attrNameLst>
                                          <p:attrName>ppt_x</p:attrName>
                                        </p:attrNameLst>
                                      </p:cBhvr>
                                      <p:tavLst>
                                        <p:tav tm="0">
                                          <p:val>
                                            <p:strVal val="1+#ppt_w/2"/>
                                          </p:val>
                                        </p:tav>
                                        <p:tav tm="100000">
                                          <p:val>
                                            <p:strVal val="#ppt_x"/>
                                          </p:val>
                                        </p:tav>
                                      </p:tavLst>
                                    </p:anim>
                                    <p:anim calcmode="lin" valueType="num">
                                      <p:cBhvr additive="base">
                                        <p:cTn id="78" dur="3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1"/>
      <p:bldP spid="32" grpId="2"/>
      <p:bldP spid="33" grpId="3"/>
      <p:bldP spid="34" grpId="4"/>
      <p:bldP spid="35" grpId="5"/>
      <p:bldP spid="36" grpId="6"/>
      <p:bldP spid="37" grpId="7"/>
      <p:bldP spid="38" grpId="8"/>
      <p:bldP spid="39" grpId="9"/>
      <p:bldP spid="40" grpId="10"/>
      <p:bldP spid="41" grpId="11"/>
      <p:bldP spid="42" grpId="12"/>
    </p:bldLst>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cxnSp>
        <p:nvCxnSpPr>
          <p:cNvPr id="3" name="Straight Connector 3"/>
          <p:cNvCxnSpPr/>
          <p:nvPr/>
        </p:nvCxnSpPr>
        <p:spPr>
          <a:xfrm>
            <a:off x="617220" y="2934674"/>
            <a:ext cx="79095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4"/>
          <p:cNvSpPr/>
          <p:nvPr/>
        </p:nvSpPr>
        <p:spPr>
          <a:xfrm>
            <a:off x="495112" y="2844377"/>
            <a:ext cx="180593" cy="18059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5" name="Oval 5"/>
          <p:cNvSpPr/>
          <p:nvPr/>
        </p:nvSpPr>
        <p:spPr>
          <a:xfrm>
            <a:off x="8509984" y="2844377"/>
            <a:ext cx="180593" cy="18059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6" name="Oval 6"/>
          <p:cNvSpPr/>
          <p:nvPr/>
        </p:nvSpPr>
        <p:spPr>
          <a:xfrm>
            <a:off x="4506257" y="2854769"/>
            <a:ext cx="180593" cy="18059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7" name="Oval 7"/>
          <p:cNvSpPr/>
          <p:nvPr/>
        </p:nvSpPr>
        <p:spPr>
          <a:xfrm>
            <a:off x="1832161" y="2844377"/>
            <a:ext cx="180593" cy="18059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8" name="Oval 8"/>
          <p:cNvSpPr/>
          <p:nvPr/>
        </p:nvSpPr>
        <p:spPr>
          <a:xfrm>
            <a:off x="5840833" y="2854770"/>
            <a:ext cx="180593" cy="18059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9" name="Oval 9"/>
          <p:cNvSpPr/>
          <p:nvPr/>
        </p:nvSpPr>
        <p:spPr>
          <a:xfrm>
            <a:off x="3169209" y="2854769"/>
            <a:ext cx="180593" cy="18059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0" name="Oval 10"/>
          <p:cNvSpPr/>
          <p:nvPr/>
        </p:nvSpPr>
        <p:spPr>
          <a:xfrm>
            <a:off x="7175408" y="2854769"/>
            <a:ext cx="180593" cy="18059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1" name="Rectangle 11"/>
          <p:cNvSpPr/>
          <p:nvPr/>
        </p:nvSpPr>
        <p:spPr>
          <a:xfrm>
            <a:off x="495113" y="2425519"/>
            <a:ext cx="2854688" cy="1870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2" name="Rectangle 12"/>
          <p:cNvSpPr/>
          <p:nvPr/>
        </p:nvSpPr>
        <p:spPr>
          <a:xfrm>
            <a:off x="1922457" y="2009883"/>
            <a:ext cx="2764394" cy="186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3" name="Rectangle 13"/>
          <p:cNvSpPr/>
          <p:nvPr/>
        </p:nvSpPr>
        <p:spPr>
          <a:xfrm>
            <a:off x="4506257" y="1600677"/>
            <a:ext cx="2849744" cy="186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4" name="Rectangle 14"/>
          <p:cNvSpPr/>
          <p:nvPr/>
        </p:nvSpPr>
        <p:spPr>
          <a:xfrm>
            <a:off x="5926182" y="1203598"/>
            <a:ext cx="2764394" cy="186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5" name="Oval 15"/>
          <p:cNvSpPr/>
          <p:nvPr/>
        </p:nvSpPr>
        <p:spPr>
          <a:xfrm>
            <a:off x="625354" y="3416466"/>
            <a:ext cx="515252" cy="5152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6" name="Oval 16"/>
          <p:cNvSpPr/>
          <p:nvPr/>
        </p:nvSpPr>
        <p:spPr>
          <a:xfrm>
            <a:off x="2762887" y="3416466"/>
            <a:ext cx="515252" cy="5152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7" name="Oval 17"/>
          <p:cNvSpPr/>
          <p:nvPr/>
        </p:nvSpPr>
        <p:spPr>
          <a:xfrm>
            <a:off x="4900419" y="3416466"/>
            <a:ext cx="515252" cy="5152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8" name="Oval 18"/>
          <p:cNvSpPr/>
          <p:nvPr/>
        </p:nvSpPr>
        <p:spPr>
          <a:xfrm>
            <a:off x="6970433" y="3416465"/>
            <a:ext cx="515252" cy="5152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微软雅黑" pitchFamily="34" charset="-122"/>
              <a:ea typeface="微软雅黑" pitchFamily="34" charset="-122"/>
            </a:endParaRPr>
          </a:p>
        </p:txBody>
      </p:sp>
      <p:sp>
        <p:nvSpPr>
          <p:cNvPr id="19" name="TextBox 18"/>
          <p:cNvSpPr txBox="1"/>
          <p:nvPr/>
        </p:nvSpPr>
        <p:spPr>
          <a:xfrm>
            <a:off x="1105833" y="3683647"/>
            <a:ext cx="1215717" cy="284693"/>
          </a:xfrm>
          <a:prstGeom prst="rect">
            <a:avLst/>
          </a:prstGeom>
          <a:noFill/>
        </p:spPr>
        <p:txBody>
          <a:bodyPr wrap="none" lIns="68580" tIns="34290" rIns="68580" bIns="34290" rtlCol="0">
            <a:spAutoFit/>
          </a:bodyPr>
          <a:lstStyle/>
          <a:p>
            <a:r>
              <a:rPr lang="zh-CN" altLang="en-US" sz="1400" b="1">
                <a:solidFill>
                  <a:schemeClr val="tx1">
                    <a:lumMod val="75000"/>
                    <a:lumOff val="25000"/>
                  </a:schemeClr>
                </a:solidFill>
                <a:latin typeface="微软雅黑" pitchFamily="34" charset="-122"/>
                <a:ea typeface="微软雅黑" pitchFamily="34" charset="-122"/>
              </a:rPr>
              <a:t>点击添加文本</a:t>
            </a:r>
          </a:p>
        </p:txBody>
      </p:sp>
      <p:sp>
        <p:nvSpPr>
          <p:cNvPr id="20" name="Rectangle 20"/>
          <p:cNvSpPr/>
          <p:nvPr/>
        </p:nvSpPr>
        <p:spPr>
          <a:xfrm>
            <a:off x="7027583" y="3981046"/>
            <a:ext cx="1664834" cy="577081"/>
          </a:xfrm>
          <a:prstGeom prst="rect">
            <a:avLst/>
          </a:prstGeom>
        </p:spPr>
        <p:txBody>
          <a:bodyPr wrap="square" lIns="68580" tIns="34290" rIns="68580" bIns="34290">
            <a:spAutoFit/>
          </a:bodyPr>
          <a:lstStyle/>
          <a:p>
            <a:r>
              <a:rPr lang="zh-CN" altLang="en-US" sz="11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1100">
              <a:solidFill>
                <a:schemeClr val="tx1">
                  <a:lumMod val="75000"/>
                  <a:lumOff val="25000"/>
                </a:schemeClr>
              </a:solidFill>
              <a:latin typeface="微软雅黑" pitchFamily="34" charset="-122"/>
              <a:ea typeface="微软雅黑" pitchFamily="34" charset="-122"/>
            </a:endParaRPr>
          </a:p>
        </p:txBody>
      </p:sp>
      <p:sp>
        <p:nvSpPr>
          <p:cNvPr id="21" name="TextBox 20"/>
          <p:cNvSpPr txBox="1"/>
          <p:nvPr/>
        </p:nvSpPr>
        <p:spPr>
          <a:xfrm>
            <a:off x="3243365" y="3683647"/>
            <a:ext cx="1215717" cy="284693"/>
          </a:xfrm>
          <a:prstGeom prst="rect">
            <a:avLst/>
          </a:prstGeom>
          <a:noFill/>
        </p:spPr>
        <p:txBody>
          <a:bodyPr wrap="none" lIns="68580" tIns="34290" rIns="68580" bIns="34290" rtlCol="0">
            <a:spAutoFit/>
          </a:bodyPr>
          <a:lstStyle/>
          <a:p>
            <a:r>
              <a:rPr lang="zh-CN" altLang="en-US" sz="1400" b="1">
                <a:solidFill>
                  <a:schemeClr val="tx1">
                    <a:lumMod val="75000"/>
                    <a:lumOff val="25000"/>
                  </a:schemeClr>
                </a:solidFill>
                <a:latin typeface="微软雅黑" pitchFamily="34" charset="-122"/>
                <a:ea typeface="微软雅黑" pitchFamily="34" charset="-122"/>
              </a:rPr>
              <a:t>点击添加文本</a:t>
            </a:r>
          </a:p>
        </p:txBody>
      </p:sp>
      <p:sp>
        <p:nvSpPr>
          <p:cNvPr id="22" name="TextBox 21"/>
          <p:cNvSpPr txBox="1"/>
          <p:nvPr/>
        </p:nvSpPr>
        <p:spPr>
          <a:xfrm>
            <a:off x="5342912" y="3683647"/>
            <a:ext cx="1215717" cy="284693"/>
          </a:xfrm>
          <a:prstGeom prst="rect">
            <a:avLst/>
          </a:prstGeom>
          <a:noFill/>
        </p:spPr>
        <p:txBody>
          <a:bodyPr wrap="none" lIns="68580" tIns="34290" rIns="68580" bIns="34290" rtlCol="0">
            <a:spAutoFit/>
          </a:bodyPr>
          <a:lstStyle/>
          <a:p>
            <a:r>
              <a:rPr lang="zh-CN" altLang="en-US" sz="1400" b="1">
                <a:solidFill>
                  <a:schemeClr val="tx1">
                    <a:lumMod val="75000"/>
                    <a:lumOff val="25000"/>
                  </a:schemeClr>
                </a:solidFill>
                <a:latin typeface="微软雅黑" pitchFamily="34" charset="-122"/>
                <a:ea typeface="微软雅黑" pitchFamily="34" charset="-122"/>
              </a:rPr>
              <a:t>点击添加文本</a:t>
            </a:r>
          </a:p>
        </p:txBody>
      </p:sp>
      <p:sp>
        <p:nvSpPr>
          <p:cNvPr id="23" name="TextBox 22"/>
          <p:cNvSpPr txBox="1"/>
          <p:nvPr/>
        </p:nvSpPr>
        <p:spPr>
          <a:xfrm>
            <a:off x="7413519" y="3682463"/>
            <a:ext cx="1215717" cy="284693"/>
          </a:xfrm>
          <a:prstGeom prst="rect">
            <a:avLst/>
          </a:prstGeom>
          <a:noFill/>
        </p:spPr>
        <p:txBody>
          <a:bodyPr wrap="none" lIns="68580" tIns="34290" rIns="68580" bIns="34290" rtlCol="0">
            <a:spAutoFit/>
          </a:bodyPr>
          <a:lstStyle/>
          <a:p>
            <a:r>
              <a:rPr lang="zh-CN" altLang="en-US" sz="1400" b="1">
                <a:solidFill>
                  <a:schemeClr val="tx1">
                    <a:lumMod val="75000"/>
                    <a:lumOff val="25000"/>
                  </a:schemeClr>
                </a:solidFill>
                <a:latin typeface="微软雅黑" pitchFamily="34" charset="-122"/>
                <a:ea typeface="微软雅黑" pitchFamily="34" charset="-122"/>
              </a:rPr>
              <a:t>点击添加文本</a:t>
            </a:r>
          </a:p>
        </p:txBody>
      </p:sp>
      <p:sp>
        <p:nvSpPr>
          <p:cNvPr id="24" name="Rectangle 24"/>
          <p:cNvSpPr/>
          <p:nvPr/>
        </p:nvSpPr>
        <p:spPr>
          <a:xfrm>
            <a:off x="2846036" y="3981047"/>
            <a:ext cx="1664834" cy="577081"/>
          </a:xfrm>
          <a:prstGeom prst="rect">
            <a:avLst/>
          </a:prstGeom>
        </p:spPr>
        <p:txBody>
          <a:bodyPr wrap="square" lIns="68580" tIns="34290" rIns="68580" bIns="34290">
            <a:spAutoFit/>
          </a:bodyPr>
          <a:lstStyle/>
          <a:p>
            <a:r>
              <a:rPr lang="zh-CN" altLang="en-US" sz="11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1100">
              <a:solidFill>
                <a:schemeClr val="tx1">
                  <a:lumMod val="75000"/>
                  <a:lumOff val="25000"/>
                </a:schemeClr>
              </a:solidFill>
              <a:latin typeface="微软雅黑" pitchFamily="34" charset="-122"/>
              <a:ea typeface="微软雅黑" pitchFamily="34" charset="-122"/>
            </a:endParaRPr>
          </a:p>
        </p:txBody>
      </p:sp>
      <p:sp>
        <p:nvSpPr>
          <p:cNvPr id="25" name="Rectangle 25"/>
          <p:cNvSpPr/>
          <p:nvPr/>
        </p:nvSpPr>
        <p:spPr>
          <a:xfrm>
            <a:off x="4957570" y="3981047"/>
            <a:ext cx="1664834" cy="577081"/>
          </a:xfrm>
          <a:prstGeom prst="rect">
            <a:avLst/>
          </a:prstGeom>
        </p:spPr>
        <p:txBody>
          <a:bodyPr wrap="square" lIns="68580" tIns="34290" rIns="68580" bIns="34290">
            <a:spAutoFit/>
          </a:bodyPr>
          <a:lstStyle/>
          <a:p>
            <a:r>
              <a:rPr lang="zh-CN" altLang="en-US" sz="11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1100">
              <a:solidFill>
                <a:schemeClr val="tx1">
                  <a:lumMod val="75000"/>
                  <a:lumOff val="25000"/>
                </a:schemeClr>
              </a:solidFill>
              <a:latin typeface="微软雅黑" pitchFamily="34" charset="-122"/>
              <a:ea typeface="微软雅黑" pitchFamily="34" charset="-122"/>
            </a:endParaRPr>
          </a:p>
        </p:txBody>
      </p:sp>
      <p:sp>
        <p:nvSpPr>
          <p:cNvPr id="26" name="Rectangle 26"/>
          <p:cNvSpPr/>
          <p:nvPr/>
        </p:nvSpPr>
        <p:spPr>
          <a:xfrm>
            <a:off x="700369" y="3981046"/>
            <a:ext cx="1664834" cy="577081"/>
          </a:xfrm>
          <a:prstGeom prst="rect">
            <a:avLst/>
          </a:prstGeom>
        </p:spPr>
        <p:txBody>
          <a:bodyPr wrap="square" lIns="68580" tIns="34290" rIns="68580" bIns="34290">
            <a:spAutoFit/>
          </a:bodyPr>
          <a:lstStyle/>
          <a:p>
            <a:r>
              <a:rPr lang="zh-CN" altLang="en-US" sz="11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1100">
              <a:solidFill>
                <a:schemeClr val="tx1">
                  <a:lumMod val="75000"/>
                  <a:lumOff val="25000"/>
                </a:schemeClr>
              </a:solidFill>
              <a:latin typeface="微软雅黑" pitchFamily="34" charset="-122"/>
              <a:ea typeface="微软雅黑" pitchFamily="34" charset="-122"/>
            </a:endParaRPr>
          </a:p>
        </p:txBody>
      </p:sp>
      <p:sp>
        <p:nvSpPr>
          <p:cNvPr id="27" name="TextBox 26"/>
          <p:cNvSpPr txBox="1"/>
          <p:nvPr/>
        </p:nvSpPr>
        <p:spPr>
          <a:xfrm>
            <a:off x="8355502" y="3089167"/>
            <a:ext cx="677108" cy="346249"/>
          </a:xfrm>
          <a:prstGeom prst="rect">
            <a:avLst/>
          </a:prstGeom>
          <a:noFill/>
        </p:spPr>
        <p:txBody>
          <a:bodyPr wrap="none" lIns="68580" tIns="34290" rIns="68580" bIns="34290" rtlCol="0">
            <a:spAutoFit/>
          </a:bodyPr>
          <a:lstStyle/>
          <a:p>
            <a:r>
              <a:rPr lang="en-US">
                <a:solidFill>
                  <a:schemeClr val="tx1">
                    <a:lumMod val="75000"/>
                    <a:lumOff val="25000"/>
                  </a:schemeClr>
                </a:solidFill>
                <a:latin typeface="微软雅黑" pitchFamily="34" charset="-122"/>
                <a:ea typeface="微软雅黑" pitchFamily="34" charset="-122"/>
              </a:rPr>
              <a:t>2015</a:t>
            </a:r>
            <a:endParaRPr lang="en-GB">
              <a:solidFill>
                <a:schemeClr val="tx1">
                  <a:lumMod val="75000"/>
                  <a:lumOff val="25000"/>
                </a:schemeClr>
              </a:solidFill>
              <a:latin typeface="微软雅黑" pitchFamily="34" charset="-122"/>
              <a:ea typeface="微软雅黑" pitchFamily="34" charset="-122"/>
            </a:endParaRPr>
          </a:p>
        </p:txBody>
      </p:sp>
      <p:sp>
        <p:nvSpPr>
          <p:cNvPr id="28" name="TextBox 27"/>
          <p:cNvSpPr txBox="1"/>
          <p:nvPr/>
        </p:nvSpPr>
        <p:spPr>
          <a:xfrm>
            <a:off x="7020926" y="3092896"/>
            <a:ext cx="677108" cy="346249"/>
          </a:xfrm>
          <a:prstGeom prst="rect">
            <a:avLst/>
          </a:prstGeom>
          <a:noFill/>
        </p:spPr>
        <p:txBody>
          <a:bodyPr wrap="none" lIns="68580" tIns="34290" rIns="68580" bIns="34290" rtlCol="0">
            <a:spAutoFit/>
          </a:bodyPr>
          <a:lstStyle/>
          <a:p>
            <a:r>
              <a:rPr lang="en-US">
                <a:solidFill>
                  <a:schemeClr val="tx1">
                    <a:lumMod val="75000"/>
                    <a:lumOff val="25000"/>
                  </a:schemeClr>
                </a:solidFill>
                <a:latin typeface="微软雅黑" pitchFamily="34" charset="-122"/>
                <a:ea typeface="微软雅黑" pitchFamily="34" charset="-122"/>
              </a:rPr>
              <a:t>2014</a:t>
            </a:r>
            <a:endParaRPr lang="en-GB">
              <a:solidFill>
                <a:schemeClr val="tx1">
                  <a:lumMod val="75000"/>
                  <a:lumOff val="25000"/>
                </a:schemeClr>
              </a:solidFill>
              <a:latin typeface="微软雅黑" pitchFamily="34" charset="-122"/>
              <a:ea typeface="微软雅黑" pitchFamily="34" charset="-122"/>
            </a:endParaRPr>
          </a:p>
        </p:txBody>
      </p:sp>
      <p:sp>
        <p:nvSpPr>
          <p:cNvPr id="29" name="TextBox 28"/>
          <p:cNvSpPr txBox="1"/>
          <p:nvPr/>
        </p:nvSpPr>
        <p:spPr>
          <a:xfrm>
            <a:off x="5686351" y="3092896"/>
            <a:ext cx="677108" cy="346249"/>
          </a:xfrm>
          <a:prstGeom prst="rect">
            <a:avLst/>
          </a:prstGeom>
          <a:noFill/>
        </p:spPr>
        <p:txBody>
          <a:bodyPr wrap="none" lIns="68580" tIns="34290" rIns="68580" bIns="34290" rtlCol="0">
            <a:spAutoFit/>
          </a:bodyPr>
          <a:lstStyle/>
          <a:p>
            <a:r>
              <a:rPr lang="en-US">
                <a:solidFill>
                  <a:schemeClr val="tx1">
                    <a:lumMod val="75000"/>
                    <a:lumOff val="25000"/>
                  </a:schemeClr>
                </a:solidFill>
                <a:latin typeface="微软雅黑" pitchFamily="34" charset="-122"/>
                <a:ea typeface="微软雅黑" pitchFamily="34" charset="-122"/>
              </a:rPr>
              <a:t>2013</a:t>
            </a:r>
            <a:endParaRPr lang="en-GB">
              <a:solidFill>
                <a:schemeClr val="tx1">
                  <a:lumMod val="75000"/>
                  <a:lumOff val="25000"/>
                </a:schemeClr>
              </a:solidFill>
              <a:latin typeface="微软雅黑" pitchFamily="34" charset="-122"/>
              <a:ea typeface="微软雅黑" pitchFamily="34" charset="-122"/>
            </a:endParaRPr>
          </a:p>
        </p:txBody>
      </p:sp>
      <p:sp>
        <p:nvSpPr>
          <p:cNvPr id="30" name="TextBox 29"/>
          <p:cNvSpPr txBox="1"/>
          <p:nvPr/>
        </p:nvSpPr>
        <p:spPr>
          <a:xfrm>
            <a:off x="4351775" y="3089824"/>
            <a:ext cx="677108" cy="346249"/>
          </a:xfrm>
          <a:prstGeom prst="rect">
            <a:avLst/>
          </a:prstGeom>
          <a:noFill/>
        </p:spPr>
        <p:txBody>
          <a:bodyPr wrap="none" lIns="68580" tIns="34290" rIns="68580" bIns="34290" rtlCol="0">
            <a:spAutoFit/>
          </a:bodyPr>
          <a:lstStyle/>
          <a:p>
            <a:r>
              <a:rPr lang="en-US">
                <a:solidFill>
                  <a:schemeClr val="tx1">
                    <a:lumMod val="75000"/>
                    <a:lumOff val="25000"/>
                  </a:schemeClr>
                </a:solidFill>
                <a:latin typeface="微软雅黑" pitchFamily="34" charset="-122"/>
                <a:ea typeface="微软雅黑" pitchFamily="34" charset="-122"/>
              </a:rPr>
              <a:t>2012</a:t>
            </a:r>
            <a:endParaRPr lang="en-GB">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a:xfrm>
            <a:off x="3014727" y="3085325"/>
            <a:ext cx="677108" cy="346249"/>
          </a:xfrm>
          <a:prstGeom prst="rect">
            <a:avLst/>
          </a:prstGeom>
          <a:noFill/>
        </p:spPr>
        <p:txBody>
          <a:bodyPr wrap="none" lIns="68580" tIns="34290" rIns="68580" bIns="34290" rtlCol="0">
            <a:spAutoFit/>
          </a:bodyPr>
          <a:lstStyle/>
          <a:p>
            <a:r>
              <a:rPr lang="en-US">
                <a:solidFill>
                  <a:schemeClr val="tx1">
                    <a:lumMod val="75000"/>
                    <a:lumOff val="25000"/>
                  </a:schemeClr>
                </a:solidFill>
                <a:latin typeface="微软雅黑" pitchFamily="34" charset="-122"/>
                <a:ea typeface="微软雅黑" pitchFamily="34" charset="-122"/>
              </a:rPr>
              <a:t>2011</a:t>
            </a:r>
            <a:endParaRPr lang="en-GB">
              <a:solidFill>
                <a:schemeClr val="tx1">
                  <a:lumMod val="75000"/>
                  <a:lumOff val="25000"/>
                </a:schemeClr>
              </a:solidFill>
              <a:latin typeface="微软雅黑" pitchFamily="34" charset="-122"/>
              <a:ea typeface="微软雅黑" pitchFamily="34" charset="-122"/>
            </a:endParaRPr>
          </a:p>
        </p:txBody>
      </p:sp>
      <p:sp>
        <p:nvSpPr>
          <p:cNvPr id="32" name="TextBox 31"/>
          <p:cNvSpPr txBox="1"/>
          <p:nvPr/>
        </p:nvSpPr>
        <p:spPr>
          <a:xfrm>
            <a:off x="1677678" y="3091099"/>
            <a:ext cx="677108" cy="346249"/>
          </a:xfrm>
          <a:prstGeom prst="rect">
            <a:avLst/>
          </a:prstGeom>
          <a:noFill/>
        </p:spPr>
        <p:txBody>
          <a:bodyPr wrap="none" lIns="68580" tIns="34290" rIns="68580" bIns="34290" rtlCol="0">
            <a:spAutoFit/>
          </a:bodyPr>
          <a:lstStyle/>
          <a:p>
            <a:r>
              <a:rPr lang="en-US">
                <a:solidFill>
                  <a:schemeClr val="tx1">
                    <a:lumMod val="75000"/>
                    <a:lumOff val="25000"/>
                  </a:schemeClr>
                </a:solidFill>
                <a:latin typeface="微软雅黑" pitchFamily="34" charset="-122"/>
                <a:ea typeface="微软雅黑" pitchFamily="34" charset="-122"/>
              </a:rPr>
              <a:t>2010</a:t>
            </a:r>
            <a:endParaRPr lang="en-GB">
              <a:solidFill>
                <a:schemeClr val="tx1">
                  <a:lumMod val="75000"/>
                  <a:lumOff val="25000"/>
                </a:schemeClr>
              </a:solidFill>
              <a:latin typeface="微软雅黑" pitchFamily="34" charset="-122"/>
              <a:ea typeface="微软雅黑" pitchFamily="34" charset="-122"/>
            </a:endParaRPr>
          </a:p>
        </p:txBody>
      </p:sp>
      <p:sp>
        <p:nvSpPr>
          <p:cNvPr id="33" name="TextBox 32"/>
          <p:cNvSpPr txBox="1"/>
          <p:nvPr/>
        </p:nvSpPr>
        <p:spPr>
          <a:xfrm>
            <a:off x="340629" y="3089167"/>
            <a:ext cx="677108" cy="346249"/>
          </a:xfrm>
          <a:prstGeom prst="rect">
            <a:avLst/>
          </a:prstGeom>
          <a:noFill/>
        </p:spPr>
        <p:txBody>
          <a:bodyPr wrap="none" lIns="68580" tIns="34290" rIns="68580" bIns="34290" rtlCol="0">
            <a:spAutoFit/>
          </a:bodyPr>
          <a:lstStyle/>
          <a:p>
            <a:r>
              <a:rPr lang="en-US">
                <a:solidFill>
                  <a:schemeClr val="tx1">
                    <a:lumMod val="75000"/>
                    <a:lumOff val="25000"/>
                  </a:schemeClr>
                </a:solidFill>
                <a:latin typeface="微软雅黑" pitchFamily="34" charset="-122"/>
                <a:ea typeface="微软雅黑" pitchFamily="34" charset="-122"/>
              </a:rPr>
              <a:t>2009</a:t>
            </a:r>
            <a:endParaRPr lang="en-GB">
              <a:solidFill>
                <a:schemeClr val="tx1">
                  <a:lumMod val="75000"/>
                  <a:lumOff val="25000"/>
                </a:schemeClr>
              </a:solidFill>
              <a:latin typeface="微软雅黑" pitchFamily="34" charset="-122"/>
              <a:ea typeface="微软雅黑" pitchFamily="34" charset="-122"/>
            </a:endParaRPr>
          </a:p>
        </p:txBody>
      </p:sp>
      <p:grpSp>
        <p:nvGrpSpPr>
          <p:cNvPr id="34" name="Group 36"/>
          <p:cNvGrpSpPr/>
          <p:nvPr/>
        </p:nvGrpSpPr>
        <p:grpSpPr>
          <a:xfrm>
            <a:off x="7084150" y="3561532"/>
            <a:ext cx="287816" cy="234189"/>
            <a:chOff x="10074275" y="4479132"/>
            <a:chExt cx="464344" cy="377825"/>
          </a:xfrm>
          <a:solidFill>
            <a:schemeClr val="bg1"/>
          </a:solidFill>
        </p:grpSpPr>
        <p:sp>
          <p:nvSpPr>
            <p:cNvPr id="35" name="AutoShape 5"/>
            <p:cNvSpPr/>
            <p:nvPr/>
          </p:nvSpPr>
          <p:spPr bwMode="auto">
            <a:xfrm>
              <a:off x="10393363" y="4595019"/>
              <a:ext cx="87313" cy="116681"/>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36" name="AutoShape 6"/>
            <p:cNvSpPr/>
            <p:nvPr/>
          </p:nvSpPr>
          <p:spPr bwMode="auto">
            <a:xfrm>
              <a:off x="10074275" y="4479132"/>
              <a:ext cx="464344" cy="37782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grpSp>
      <p:grpSp>
        <p:nvGrpSpPr>
          <p:cNvPr id="37" name="Group 39"/>
          <p:cNvGrpSpPr/>
          <p:nvPr/>
        </p:nvGrpSpPr>
        <p:grpSpPr>
          <a:xfrm>
            <a:off x="5014137" y="3525369"/>
            <a:ext cx="287816" cy="288309"/>
            <a:chOff x="9145588" y="4435475"/>
            <a:chExt cx="464344" cy="465138"/>
          </a:xfrm>
          <a:solidFill>
            <a:schemeClr val="bg1"/>
          </a:solidFill>
        </p:grpSpPr>
        <p:sp>
          <p:nvSpPr>
            <p:cNvPr id="38" name="AutoShape 7"/>
            <p:cNvSpPr/>
            <p:nvPr/>
          </p:nvSpPr>
          <p:spPr bwMode="auto">
            <a:xfrm>
              <a:off x="9145588" y="4435475"/>
              <a:ext cx="464344" cy="465138"/>
            </a:xfrm>
            <a:custGeom>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39" name="AutoShape 8"/>
            <p:cNvSpPr/>
            <p:nvPr/>
          </p:nvSpPr>
          <p:spPr bwMode="auto">
            <a:xfrm>
              <a:off x="9348788" y="4638675"/>
              <a:ext cx="57944" cy="57944"/>
            </a:xfrm>
            <a:custGeom>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40" name="AutoShape 9"/>
            <p:cNvSpPr/>
            <p:nvPr/>
          </p:nvSpPr>
          <p:spPr bwMode="auto">
            <a:xfrm>
              <a:off x="9290050" y="4580732"/>
              <a:ext cx="174625" cy="174625"/>
            </a:xfrm>
            <a:custGeom>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41" name="AutoShape 10"/>
            <p:cNvSpPr/>
            <p:nvPr/>
          </p:nvSpPr>
          <p:spPr bwMode="auto">
            <a:xfrm>
              <a:off x="9406732" y="4696619"/>
              <a:ext cx="72231" cy="74613"/>
            </a:xfrm>
            <a:custGeom>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42" name="AutoShape 11"/>
            <p:cNvSpPr/>
            <p:nvPr/>
          </p:nvSpPr>
          <p:spPr bwMode="auto">
            <a:xfrm>
              <a:off x="9435307" y="4725988"/>
              <a:ext cx="103981" cy="106363"/>
            </a:xfrm>
            <a:custGeom>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43" name="AutoShape 12"/>
            <p:cNvSpPr/>
            <p:nvPr/>
          </p:nvSpPr>
          <p:spPr bwMode="auto">
            <a:xfrm>
              <a:off x="9421019" y="4711700"/>
              <a:ext cx="88106" cy="89694"/>
            </a:xfrm>
            <a:custGeom>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44" name="AutoShape 13"/>
            <p:cNvSpPr/>
            <p:nvPr/>
          </p:nvSpPr>
          <p:spPr bwMode="auto">
            <a:xfrm>
              <a:off x="9275763" y="4566444"/>
              <a:ext cx="73025" cy="73819"/>
            </a:xfrm>
            <a:custGeom>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45" name="AutoShape 14"/>
            <p:cNvSpPr/>
            <p:nvPr/>
          </p:nvSpPr>
          <p:spPr bwMode="auto">
            <a:xfrm>
              <a:off x="9217819" y="4508500"/>
              <a:ext cx="103981" cy="105569"/>
            </a:xfrm>
            <a:custGeom>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46" name="AutoShape 15"/>
            <p:cNvSpPr/>
            <p:nvPr/>
          </p:nvSpPr>
          <p:spPr bwMode="auto">
            <a:xfrm>
              <a:off x="9247188" y="4537075"/>
              <a:ext cx="88107" cy="90488"/>
            </a:xfrm>
            <a:custGeom>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grpSp>
      <p:grpSp>
        <p:nvGrpSpPr>
          <p:cNvPr id="47" name="Group 49"/>
          <p:cNvGrpSpPr/>
          <p:nvPr/>
        </p:nvGrpSpPr>
        <p:grpSpPr>
          <a:xfrm>
            <a:off x="2876604" y="3523044"/>
            <a:ext cx="287816" cy="287816"/>
            <a:chOff x="4439444" y="1652588"/>
            <a:chExt cx="464344" cy="464344"/>
          </a:xfrm>
          <a:solidFill>
            <a:schemeClr val="bg1"/>
          </a:solidFill>
        </p:grpSpPr>
        <p:sp>
          <p:nvSpPr>
            <p:cNvPr id="48" name="AutoShape 136"/>
            <p:cNvSpPr/>
            <p:nvPr/>
          </p:nvSpPr>
          <p:spPr bwMode="auto">
            <a:xfrm>
              <a:off x="4686300" y="1710532"/>
              <a:ext cx="152400" cy="15240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49" name="AutoShape 137"/>
            <p:cNvSpPr/>
            <p:nvPr/>
          </p:nvSpPr>
          <p:spPr bwMode="auto">
            <a:xfrm>
              <a:off x="4439444" y="1652588"/>
              <a:ext cx="464344" cy="464344"/>
            </a:xfrm>
            <a:custGeom>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50" name="AutoShape 138"/>
            <p:cNvSpPr/>
            <p:nvPr/>
          </p:nvSpPr>
          <p:spPr bwMode="auto">
            <a:xfrm>
              <a:off x="4686300" y="1652588"/>
              <a:ext cx="217488" cy="217488"/>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grpSp>
      <p:grpSp>
        <p:nvGrpSpPr>
          <p:cNvPr id="51" name="Group 53"/>
          <p:cNvGrpSpPr/>
          <p:nvPr/>
        </p:nvGrpSpPr>
        <p:grpSpPr>
          <a:xfrm>
            <a:off x="736591" y="3564265"/>
            <a:ext cx="287816" cy="224841"/>
            <a:chOff x="2581275" y="1710532"/>
            <a:chExt cx="464344" cy="362744"/>
          </a:xfrm>
          <a:solidFill>
            <a:schemeClr val="bg1"/>
          </a:solidFill>
        </p:grpSpPr>
        <p:sp>
          <p:nvSpPr>
            <p:cNvPr id="52" name="AutoShape 140"/>
            <p:cNvSpPr/>
            <p:nvPr/>
          </p:nvSpPr>
          <p:spPr bwMode="auto">
            <a:xfrm>
              <a:off x="2639219" y="1768475"/>
              <a:ext cx="290513" cy="235744"/>
            </a:xfrm>
            <a:custGeom>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53" name="AutoShape 141"/>
            <p:cNvSpPr/>
            <p:nvPr/>
          </p:nvSpPr>
          <p:spPr bwMode="auto">
            <a:xfrm>
              <a:off x="2581275" y="1710532"/>
              <a:ext cx="464344" cy="362744"/>
            </a:xfrm>
            <a:custGeom>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54" name="AutoShape 142"/>
            <p:cNvSpPr/>
            <p:nvPr/>
          </p:nvSpPr>
          <p:spPr bwMode="auto">
            <a:xfrm>
              <a:off x="2944019" y="1783557"/>
              <a:ext cx="43656" cy="42863"/>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55" name="AutoShape 143"/>
            <p:cNvSpPr/>
            <p:nvPr/>
          </p:nvSpPr>
          <p:spPr bwMode="auto">
            <a:xfrm>
              <a:off x="2929732" y="1971675"/>
              <a:ext cx="57944" cy="15082"/>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56" name="AutoShape 144"/>
            <p:cNvSpPr/>
            <p:nvPr/>
          </p:nvSpPr>
          <p:spPr bwMode="auto">
            <a:xfrm>
              <a:off x="2944019" y="1928019"/>
              <a:ext cx="58738" cy="15081"/>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57" name="AutoShape 145"/>
            <p:cNvSpPr/>
            <p:nvPr/>
          </p:nvSpPr>
          <p:spPr bwMode="auto">
            <a:xfrm>
              <a:off x="2944019" y="1885157"/>
              <a:ext cx="58738" cy="14288"/>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sp>
          <p:nvSpPr>
            <p:cNvPr id="58" name="AutoShape 146"/>
            <p:cNvSpPr/>
            <p:nvPr/>
          </p:nvSpPr>
          <p:spPr bwMode="auto">
            <a:xfrm>
              <a:off x="2697957" y="1826419"/>
              <a:ext cx="86519" cy="61119"/>
            </a:xfrm>
            <a:custGeom>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微软雅黑" pitchFamily="34" charset="-122"/>
                <a:ea typeface="微软雅黑" pitchFamily="34" charset="-122"/>
                <a:sym typeface="Gill Sans" charset="0"/>
              </a:endParaRPr>
            </a:p>
          </p:txBody>
        </p:sp>
      </p:grpSp>
    </p:spTree>
    <p:extLst>
      <p:ext uri="{BB962C8B-B14F-4D97-AF65-F5344CB8AC3E}">
        <p14:creationId xmlns:p14="http://schemas.microsoft.com/office/powerpoint/2010/main" val="2528206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childTnLst>
                                    <p:set>
                                      <p:cBhvr>
                                        <p:cTn id="7" dur="1" fill="hold">
                                          <p:stCondLst>
                                            <p:cond delay="0"/>
                                          </p:stCondLst>
                                        </p:cTn>
                                        <p:tgtEl>
                                          <p:spTgt spid="3"/>
                                        </p:tgtEl>
                                        <p:attrNameLst>
                                          <p:attrName>style.visibility</p:attrName>
                                        </p:attrNameLst>
                                      </p:cBhvr>
                                      <p:to>
                                        <p:strVal val="visible"/>
                                      </p:to>
                                    </p:set>
                                    <p:animEffect transition="in" filter="wipe(left)">
                                      <p:cBhvr>
                                        <p:cTn id="8" dur="500"/>
                                        <p:tgtEl>
                                          <p:spTgt spid="3"/>
                                        </p:tgtEl>
                                      </p:cBhvr>
                                    </p:animEffect>
                                  </p:childTnLst>
                                </p:cTn>
                              </p:par>
                            </p:childTnLst>
                          </p:cTn>
                        </p:par>
                        <p:par>
                          <p:cTn id="9" fill="hold" nodeType="withGroup">
                            <p:stCondLst>
                              <p:cond delay="500"/>
                            </p:stCondLst>
                            <p:childTnLst>
                              <p:par>
                                <p:cTn id="10" presetID="2" presetClass="entr" presetSubtype="8" fill="hold" grpId="1" nodeType="afterEffec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withGroup">
                            <p:stCondLst>
                              <p:cond delay="1000"/>
                            </p:stCondLst>
                            <p:childTnLst>
                              <p:par>
                                <p:cTn id="15" presetID="10" presetClass="entr" presetSubtype="0" fill="hold" grpId="23" nodeType="afterEffec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nodeType="withGroup">
                            <p:stCondLst>
                              <p:cond delay="1500"/>
                            </p:stCondLst>
                            <p:childTnLst>
                              <p:par>
                                <p:cTn id="19" presetID="2" presetClass="entr" presetSubtype="8" fill="hold" grpId="6" nodeType="afterEffec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par>
                          <p:cTn id="23" fill="hold" nodeType="withGroup">
                            <p:stCondLst>
                              <p:cond delay="2000"/>
                            </p:stCondLst>
                            <p:childTnLst>
                              <p:par>
                                <p:cTn id="24" presetID="10" presetClass="entr" presetSubtype="0" fill="hold" grpId="24" nodeType="afterEffec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nodeType="withGroup">
                            <p:stCondLst>
                              <p:cond delay="2500"/>
                            </p:stCondLst>
                            <p:childTnLst>
                              <p:par>
                                <p:cTn id="28" presetID="2" presetClass="entr" presetSubtype="8" fill="hold" grpId="4" nodeType="afterEffec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0-#ppt_w/2"/>
                                          </p:val>
                                        </p:tav>
                                        <p:tav tm="100000">
                                          <p:val>
                                            <p:strVal val="#ppt_x"/>
                                          </p:val>
                                        </p:tav>
                                      </p:tavLst>
                                    </p:anim>
                                    <p:anim calcmode="lin" valueType="num">
                                      <p:cBhvr additive="base">
                                        <p:cTn id="31" dur="500" fill="hold"/>
                                        <p:tgtEl>
                                          <p:spTgt spid="8"/>
                                        </p:tgtEl>
                                        <p:attrNameLst>
                                          <p:attrName>ppt_y</p:attrName>
                                        </p:attrNameLst>
                                      </p:cBhvr>
                                      <p:tavLst>
                                        <p:tav tm="0">
                                          <p:val>
                                            <p:strVal val="#ppt_y"/>
                                          </p:val>
                                        </p:tav>
                                        <p:tav tm="100000">
                                          <p:val>
                                            <p:strVal val="#ppt_y"/>
                                          </p:val>
                                        </p:tav>
                                      </p:tavLst>
                                    </p:anim>
                                  </p:childTnLst>
                                </p:cTn>
                              </p:par>
                            </p:childTnLst>
                          </p:cTn>
                        </p:par>
                        <p:par>
                          <p:cTn id="32" fill="hold" nodeType="withGroup">
                            <p:stCondLst>
                              <p:cond delay="3000"/>
                            </p:stCondLst>
                            <p:childTnLst>
                              <p:par>
                                <p:cTn id="33" presetID="10" presetClass="entr" presetSubtype="0" fill="hold" grpId="25" nodeType="afterEffec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par>
                          <p:cTn id="36" fill="hold" nodeType="withGroup">
                            <p:stCondLst>
                              <p:cond delay="3500"/>
                            </p:stCondLst>
                            <p:childTnLst>
                              <p:par>
                                <p:cTn id="37" presetID="2" presetClass="entr" presetSubtype="8" fill="hold" grpId="2" nodeType="afterEffec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0-#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par>
                          <p:cTn id="41" fill="hold" nodeType="withGroup">
                            <p:stCondLst>
                              <p:cond delay="4000"/>
                            </p:stCondLst>
                            <p:childTnLst>
                              <p:par>
                                <p:cTn id="42" presetID="10" presetClass="entr" presetSubtype="0" fill="hold" grpId="26" nodeType="afterEffec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par>
                          <p:cTn id="45" fill="hold" nodeType="withGroup">
                            <p:stCondLst>
                              <p:cond delay="4500"/>
                            </p:stCondLst>
                            <p:childTnLst>
                              <p:par>
                                <p:cTn id="46" presetID="2" presetClass="entr" presetSubtype="8" fill="hold" grpId="5" nodeType="afterEffec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0-#ppt_w/2"/>
                                          </p:val>
                                        </p:tav>
                                        <p:tav tm="100000">
                                          <p:val>
                                            <p:strVal val="#ppt_x"/>
                                          </p:val>
                                        </p:tav>
                                      </p:tavLst>
                                    </p:anim>
                                    <p:anim calcmode="lin" valueType="num">
                                      <p:cBhvr additive="base">
                                        <p:cTn id="49" dur="500" fill="hold"/>
                                        <p:tgtEl>
                                          <p:spTgt spid="9"/>
                                        </p:tgtEl>
                                        <p:attrNameLst>
                                          <p:attrName>ppt_y</p:attrName>
                                        </p:attrNameLst>
                                      </p:cBhvr>
                                      <p:tavLst>
                                        <p:tav tm="0">
                                          <p:val>
                                            <p:strVal val="#ppt_y"/>
                                          </p:val>
                                        </p:tav>
                                        <p:tav tm="100000">
                                          <p:val>
                                            <p:strVal val="#ppt_y"/>
                                          </p:val>
                                        </p:tav>
                                      </p:tavLst>
                                    </p:anim>
                                  </p:childTnLst>
                                </p:cTn>
                              </p:par>
                            </p:childTnLst>
                          </p:cTn>
                        </p:par>
                        <p:par>
                          <p:cTn id="50" fill="hold" nodeType="withGroup">
                            <p:stCondLst>
                              <p:cond delay="5000"/>
                            </p:stCondLst>
                            <p:childTnLst>
                              <p:par>
                                <p:cTn id="51" presetID="10" presetClass="entr" presetSubtype="0" fill="hold" grpId="27" nodeType="afterEffec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par>
                          <p:cTn id="54" fill="hold" nodeType="withGroup">
                            <p:stCondLst>
                              <p:cond delay="5500"/>
                            </p:stCondLst>
                            <p:childTnLst>
                              <p:par>
                                <p:cTn id="55" presetID="2" presetClass="entr" presetSubtype="8" fill="hold" grpId="3" nodeType="afterEffec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0-#ppt_w/2"/>
                                          </p:val>
                                        </p:tav>
                                        <p:tav tm="100000">
                                          <p:val>
                                            <p:strVal val="#ppt_x"/>
                                          </p:val>
                                        </p:tav>
                                      </p:tavLst>
                                    </p:anim>
                                    <p:anim calcmode="lin" valueType="num">
                                      <p:cBhvr additive="base">
                                        <p:cTn id="58" dur="500" fill="hold"/>
                                        <p:tgtEl>
                                          <p:spTgt spid="7"/>
                                        </p:tgtEl>
                                        <p:attrNameLst>
                                          <p:attrName>ppt_y</p:attrName>
                                        </p:attrNameLst>
                                      </p:cBhvr>
                                      <p:tavLst>
                                        <p:tav tm="0">
                                          <p:val>
                                            <p:strVal val="#ppt_y"/>
                                          </p:val>
                                        </p:tav>
                                        <p:tav tm="100000">
                                          <p:val>
                                            <p:strVal val="#ppt_y"/>
                                          </p:val>
                                        </p:tav>
                                      </p:tavLst>
                                    </p:anim>
                                  </p:childTnLst>
                                </p:cTn>
                              </p:par>
                            </p:childTnLst>
                          </p:cTn>
                        </p:par>
                        <p:par>
                          <p:cTn id="59" fill="hold" nodeType="withGroup">
                            <p:stCondLst>
                              <p:cond delay="6000"/>
                            </p:stCondLst>
                            <p:childTnLst>
                              <p:par>
                                <p:cTn id="60" presetID="10" presetClass="entr" presetSubtype="0" fill="hold" grpId="28" nodeType="afterEffec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par>
                          <p:cTn id="63" fill="hold" nodeType="withGroup">
                            <p:stCondLst>
                              <p:cond delay="6500"/>
                            </p:stCondLst>
                            <p:childTnLst>
                              <p:par>
                                <p:cTn id="64" presetID="2" presetClass="entr" presetSubtype="8" fill="hold" grpId="0" nodeType="afterEffect">
                                  <p:childTnLst>
                                    <p:set>
                                      <p:cBhvr>
                                        <p:cTn id="65" dur="1" fill="hold">
                                          <p:stCondLst>
                                            <p:cond delay="0"/>
                                          </p:stCondLst>
                                        </p:cTn>
                                        <p:tgtEl>
                                          <p:spTgt spid="4"/>
                                        </p:tgtEl>
                                        <p:attrNameLst>
                                          <p:attrName>style.visibility</p:attrName>
                                        </p:attrNameLst>
                                      </p:cBhvr>
                                      <p:to>
                                        <p:strVal val="visible"/>
                                      </p:to>
                                    </p:set>
                                    <p:anim calcmode="lin" valueType="num">
                                      <p:cBhvr additive="base">
                                        <p:cTn id="66" dur="500" fill="hold"/>
                                        <p:tgtEl>
                                          <p:spTgt spid="4"/>
                                        </p:tgtEl>
                                        <p:attrNameLst>
                                          <p:attrName>ppt_x</p:attrName>
                                        </p:attrNameLst>
                                      </p:cBhvr>
                                      <p:tavLst>
                                        <p:tav tm="0">
                                          <p:val>
                                            <p:strVal val="0-#ppt_w/2"/>
                                          </p:val>
                                        </p:tav>
                                        <p:tav tm="100000">
                                          <p:val>
                                            <p:strVal val="#ppt_x"/>
                                          </p:val>
                                        </p:tav>
                                      </p:tavLst>
                                    </p:anim>
                                    <p:anim calcmode="lin" valueType="num">
                                      <p:cBhvr additive="base">
                                        <p:cTn id="67" dur="500" fill="hold"/>
                                        <p:tgtEl>
                                          <p:spTgt spid="4"/>
                                        </p:tgtEl>
                                        <p:attrNameLst>
                                          <p:attrName>ppt_y</p:attrName>
                                        </p:attrNameLst>
                                      </p:cBhvr>
                                      <p:tavLst>
                                        <p:tav tm="0">
                                          <p:val>
                                            <p:strVal val="#ppt_y"/>
                                          </p:val>
                                        </p:tav>
                                        <p:tav tm="100000">
                                          <p:val>
                                            <p:strVal val="#ppt_y"/>
                                          </p:val>
                                        </p:tav>
                                      </p:tavLst>
                                    </p:anim>
                                  </p:childTnLst>
                                </p:cTn>
                              </p:par>
                            </p:childTnLst>
                          </p:cTn>
                        </p:par>
                        <p:par>
                          <p:cTn id="68" fill="hold" nodeType="withGroup">
                            <p:stCondLst>
                              <p:cond delay="7000"/>
                            </p:stCondLst>
                            <p:childTnLst>
                              <p:par>
                                <p:cTn id="69" presetID="10" presetClass="entr" presetSubtype="0" fill="hold" grpId="29" nodeType="afterEffec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par>
                          <p:cTn id="72" fill="hold" nodeType="withGroup">
                            <p:stCondLst>
                              <p:cond delay="7500"/>
                            </p:stCondLst>
                            <p:childTnLst>
                              <p:par>
                                <p:cTn id="73" presetID="22" presetClass="entr" presetSubtype="8" fill="hold" grpId="7" nodeType="afterEffect">
                                  <p:childTnLst>
                                    <p:set>
                                      <p:cBhvr>
                                        <p:cTn id="74" dur="1" fill="hold">
                                          <p:stCondLst>
                                            <p:cond delay="0"/>
                                          </p:stCondLst>
                                        </p:cTn>
                                        <p:tgtEl>
                                          <p:spTgt spid="11"/>
                                        </p:tgtEl>
                                        <p:attrNameLst>
                                          <p:attrName>style.visibility</p:attrName>
                                        </p:attrNameLst>
                                      </p:cBhvr>
                                      <p:to>
                                        <p:strVal val="visible"/>
                                      </p:to>
                                    </p:set>
                                    <p:animEffect transition="in" filter="wipe(left)">
                                      <p:cBhvr>
                                        <p:cTn id="75" dur="500"/>
                                        <p:tgtEl>
                                          <p:spTgt spid="11"/>
                                        </p:tgtEl>
                                      </p:cBhvr>
                                    </p:animEffect>
                                  </p:childTnLst>
                                </p:cTn>
                              </p:par>
                            </p:childTnLst>
                          </p:cTn>
                        </p:par>
                        <p:par>
                          <p:cTn id="76" fill="hold" nodeType="withGroup">
                            <p:stCondLst>
                              <p:cond delay="8000"/>
                            </p:stCondLst>
                            <p:childTnLst>
                              <p:par>
                                <p:cTn id="77" presetID="22" presetClass="entr" presetSubtype="8" fill="hold" grpId="8" nodeType="afterEffect">
                                  <p:childTnLst>
                                    <p:set>
                                      <p:cBhvr>
                                        <p:cTn id="78" dur="1" fill="hold">
                                          <p:stCondLst>
                                            <p:cond delay="0"/>
                                          </p:stCondLst>
                                        </p:cTn>
                                        <p:tgtEl>
                                          <p:spTgt spid="12"/>
                                        </p:tgtEl>
                                        <p:attrNameLst>
                                          <p:attrName>style.visibility</p:attrName>
                                        </p:attrNameLst>
                                      </p:cBhvr>
                                      <p:to>
                                        <p:strVal val="visible"/>
                                      </p:to>
                                    </p:set>
                                    <p:animEffect transition="in" filter="wipe(left)">
                                      <p:cBhvr>
                                        <p:cTn id="79" dur="500"/>
                                        <p:tgtEl>
                                          <p:spTgt spid="12"/>
                                        </p:tgtEl>
                                      </p:cBhvr>
                                    </p:animEffect>
                                  </p:childTnLst>
                                </p:cTn>
                              </p:par>
                            </p:childTnLst>
                          </p:cTn>
                        </p:par>
                        <p:par>
                          <p:cTn id="80" fill="hold" nodeType="withGroup">
                            <p:stCondLst>
                              <p:cond delay="8500"/>
                            </p:stCondLst>
                            <p:childTnLst>
                              <p:par>
                                <p:cTn id="81" presetID="22" presetClass="entr" presetSubtype="8" fill="hold" grpId="9" nodeType="afterEffect">
                                  <p:childTnLst>
                                    <p:set>
                                      <p:cBhvr>
                                        <p:cTn id="82" dur="1" fill="hold">
                                          <p:stCondLst>
                                            <p:cond delay="0"/>
                                          </p:stCondLst>
                                        </p:cTn>
                                        <p:tgtEl>
                                          <p:spTgt spid="13"/>
                                        </p:tgtEl>
                                        <p:attrNameLst>
                                          <p:attrName>style.visibility</p:attrName>
                                        </p:attrNameLst>
                                      </p:cBhvr>
                                      <p:to>
                                        <p:strVal val="visible"/>
                                      </p:to>
                                    </p:set>
                                    <p:animEffect transition="in" filter="wipe(left)">
                                      <p:cBhvr>
                                        <p:cTn id="83" dur="500"/>
                                        <p:tgtEl>
                                          <p:spTgt spid="13"/>
                                        </p:tgtEl>
                                      </p:cBhvr>
                                    </p:animEffect>
                                  </p:childTnLst>
                                </p:cTn>
                              </p:par>
                            </p:childTnLst>
                          </p:cTn>
                        </p:par>
                        <p:par>
                          <p:cTn id="84" fill="hold" nodeType="withGroup">
                            <p:stCondLst>
                              <p:cond delay="9000"/>
                            </p:stCondLst>
                            <p:childTnLst>
                              <p:par>
                                <p:cTn id="85" presetID="22" presetClass="entr" presetSubtype="8" fill="hold" grpId="10" nodeType="afterEffect">
                                  <p:childTnLst>
                                    <p:set>
                                      <p:cBhvr>
                                        <p:cTn id="86" dur="1" fill="hold">
                                          <p:stCondLst>
                                            <p:cond delay="0"/>
                                          </p:stCondLst>
                                        </p:cTn>
                                        <p:tgtEl>
                                          <p:spTgt spid="14"/>
                                        </p:tgtEl>
                                        <p:attrNameLst>
                                          <p:attrName>style.visibility</p:attrName>
                                        </p:attrNameLst>
                                      </p:cBhvr>
                                      <p:to>
                                        <p:strVal val="visible"/>
                                      </p:to>
                                    </p:set>
                                    <p:animEffect transition="in" filter="wipe(left)">
                                      <p:cBhvr>
                                        <p:cTn id="87" dur="500"/>
                                        <p:tgtEl>
                                          <p:spTgt spid="14"/>
                                        </p:tgtEl>
                                      </p:cBhvr>
                                    </p:animEffect>
                                  </p:childTnLst>
                                </p:cTn>
                              </p:par>
                            </p:childTnLst>
                          </p:cTn>
                        </p:par>
                        <p:par>
                          <p:cTn id="88" fill="hold" nodeType="withGroup">
                            <p:stCondLst>
                              <p:cond delay="9500"/>
                            </p:stCondLst>
                            <p:childTnLst>
                              <p:par>
                                <p:cTn id="89" presetID="10" presetClass="entr" presetSubtype="0" fill="hold" grpId="11" nodeType="afterEffec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par>
                          <p:cTn id="92" fill="hold" nodeType="withGroup">
                            <p:stCondLst>
                              <p:cond delay="10000"/>
                            </p:stCondLst>
                            <p:childTnLst>
                              <p:par>
                                <p:cTn id="93" presetID="10" presetClass="entr" presetSubtype="0" fill="hold" grpId="15" nodeType="afterEffect">
                                  <p:childTnLst>
                                    <p:set>
                                      <p:cBhvr>
                                        <p:cTn id="94" dur="1" fill="hold">
                                          <p:stCondLst>
                                            <p:cond delay="0"/>
                                          </p:stCondLst>
                                        </p:cTn>
                                        <p:tgtEl>
                                          <p:spTgt spid="19"/>
                                        </p:tgtEl>
                                        <p:attrNameLst>
                                          <p:attrName>style.visibility</p:attrName>
                                        </p:attrNameLst>
                                      </p:cBhvr>
                                      <p:to>
                                        <p:strVal val="visible"/>
                                      </p:to>
                                    </p:set>
                                    <p:animEffect transition="in" filter="fade">
                                      <p:cBhvr>
                                        <p:cTn id="95" dur="500"/>
                                        <p:tgtEl>
                                          <p:spTgt spid="19"/>
                                        </p:tgtEl>
                                      </p:cBhvr>
                                    </p:animEffect>
                                  </p:childTnLst>
                                </p:cTn>
                              </p:par>
                            </p:childTnLst>
                          </p:cTn>
                        </p:par>
                        <p:par>
                          <p:cTn id="96" fill="hold" nodeType="withGroup">
                            <p:stCondLst>
                              <p:cond delay="10500"/>
                            </p:stCondLst>
                            <p:childTnLst>
                              <p:par>
                                <p:cTn id="97" presetID="10" presetClass="entr" presetSubtype="0" fill="hold" grpId="22" nodeType="afterEffec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childTnLst>
                          </p:cTn>
                        </p:par>
                        <p:par>
                          <p:cTn id="100" fill="hold" nodeType="withGroup">
                            <p:stCondLst>
                              <p:cond delay="11000"/>
                            </p:stCondLst>
                            <p:childTnLst>
                              <p:par>
                                <p:cTn id="101" presetID="10" presetClass="entr" presetSubtype="0" fill="hold" grpId="12" nodeType="afterEffec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childTnLst>
                          </p:cTn>
                        </p:par>
                        <p:par>
                          <p:cTn id="104" fill="hold" nodeType="withGroup">
                            <p:stCondLst>
                              <p:cond delay="11500"/>
                            </p:stCondLst>
                            <p:childTnLst>
                              <p:par>
                                <p:cTn id="105" presetID="10" presetClass="entr" presetSubtype="0" fill="hold" grpId="17" nodeType="afterEffec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childTnLst>
                          </p:cTn>
                        </p:par>
                        <p:par>
                          <p:cTn id="108" fill="hold" nodeType="withGroup">
                            <p:stCondLst>
                              <p:cond delay="12000"/>
                            </p:stCondLst>
                            <p:childTnLst>
                              <p:par>
                                <p:cTn id="109" presetID="10" presetClass="entr" presetSubtype="0" fill="hold" grpId="20" nodeType="afterEffec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childTnLst>
                          </p:cTn>
                        </p:par>
                        <p:par>
                          <p:cTn id="112" fill="hold" nodeType="withGroup">
                            <p:stCondLst>
                              <p:cond delay="12500"/>
                            </p:stCondLst>
                            <p:childTnLst>
                              <p:par>
                                <p:cTn id="113" presetID="10" presetClass="entr" presetSubtype="0" fill="hold" grpId="13" nodeType="afterEffec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par>
                          <p:cTn id="116" fill="hold" nodeType="withGroup">
                            <p:stCondLst>
                              <p:cond delay="13000"/>
                            </p:stCondLst>
                            <p:childTnLst>
                              <p:par>
                                <p:cTn id="117" presetID="10" presetClass="entr" presetSubtype="0" fill="hold" grpId="18" nodeType="afterEffec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childTnLst>
                                </p:cTn>
                              </p:par>
                            </p:childTnLst>
                          </p:cTn>
                        </p:par>
                        <p:par>
                          <p:cTn id="120" fill="hold" nodeType="withGroup">
                            <p:stCondLst>
                              <p:cond delay="13500"/>
                            </p:stCondLst>
                            <p:childTnLst>
                              <p:par>
                                <p:cTn id="121" presetID="10" presetClass="entr" presetSubtype="0" fill="hold" grpId="21" nodeType="afterEffec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childTnLst>
                          </p:cTn>
                        </p:par>
                        <p:par>
                          <p:cTn id="124" fill="hold" nodeType="withGroup">
                            <p:stCondLst>
                              <p:cond delay="14000"/>
                            </p:stCondLst>
                            <p:childTnLst>
                              <p:par>
                                <p:cTn id="125" presetID="10" presetClass="entr" presetSubtype="0" fill="hold" grpId="14" nodeType="afterEffect">
                                  <p:childTnLst>
                                    <p:set>
                                      <p:cBhvr>
                                        <p:cTn id="126" dur="1" fill="hold">
                                          <p:stCondLst>
                                            <p:cond delay="0"/>
                                          </p:stCondLst>
                                        </p:cTn>
                                        <p:tgtEl>
                                          <p:spTgt spid="18"/>
                                        </p:tgtEl>
                                        <p:attrNameLst>
                                          <p:attrName>style.visibility</p:attrName>
                                        </p:attrNameLst>
                                      </p:cBhvr>
                                      <p:to>
                                        <p:strVal val="visible"/>
                                      </p:to>
                                    </p:set>
                                    <p:animEffect transition="in" filter="fade">
                                      <p:cBhvr>
                                        <p:cTn id="127" dur="500"/>
                                        <p:tgtEl>
                                          <p:spTgt spid="18"/>
                                        </p:tgtEl>
                                      </p:cBhvr>
                                    </p:animEffect>
                                  </p:childTnLst>
                                </p:cTn>
                              </p:par>
                            </p:childTnLst>
                          </p:cTn>
                        </p:par>
                        <p:par>
                          <p:cTn id="128" fill="hold" nodeType="withGroup">
                            <p:stCondLst>
                              <p:cond delay="14500"/>
                            </p:stCondLst>
                            <p:childTnLst>
                              <p:par>
                                <p:cTn id="129" presetID="10" presetClass="entr" presetSubtype="0" fill="hold" grpId="19" nodeType="afterEffect">
                                  <p:childTnLst>
                                    <p:set>
                                      <p:cBhvr>
                                        <p:cTn id="130" dur="1" fill="hold">
                                          <p:stCondLst>
                                            <p:cond delay="0"/>
                                          </p:stCondLst>
                                        </p:cTn>
                                        <p:tgtEl>
                                          <p:spTgt spid="23"/>
                                        </p:tgtEl>
                                        <p:attrNameLst>
                                          <p:attrName>style.visibility</p:attrName>
                                        </p:attrNameLst>
                                      </p:cBhvr>
                                      <p:to>
                                        <p:strVal val="visible"/>
                                      </p:to>
                                    </p:set>
                                    <p:animEffect transition="in" filter="fade">
                                      <p:cBhvr>
                                        <p:cTn id="131" dur="500"/>
                                        <p:tgtEl>
                                          <p:spTgt spid="23"/>
                                        </p:tgtEl>
                                      </p:cBhvr>
                                    </p:animEffect>
                                  </p:childTnLst>
                                </p:cTn>
                              </p:par>
                            </p:childTnLst>
                          </p:cTn>
                        </p:par>
                        <p:par>
                          <p:cTn id="132" fill="hold" nodeType="withGroup">
                            <p:stCondLst>
                              <p:cond delay="15000"/>
                            </p:stCondLst>
                            <p:childTnLst>
                              <p:par>
                                <p:cTn id="133" presetID="10" presetClass="entr" presetSubtype="0" fill="hold" grpId="16" nodeType="afterEffect">
                                  <p:childTnLst>
                                    <p:set>
                                      <p:cBhvr>
                                        <p:cTn id="134" dur="1" fill="hold">
                                          <p:stCondLst>
                                            <p:cond delay="0"/>
                                          </p:stCondLst>
                                        </p:cTn>
                                        <p:tgtEl>
                                          <p:spTgt spid="20"/>
                                        </p:tgtEl>
                                        <p:attrNameLst>
                                          <p:attrName>style.visibility</p:attrName>
                                        </p:attrNameLst>
                                      </p:cBhvr>
                                      <p:to>
                                        <p:strVal val="visible"/>
                                      </p:to>
                                    </p:set>
                                    <p:animEffect transition="in" filter="fade">
                                      <p:cBhvr>
                                        <p:cTn id="1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1"/>
      <p:bldP spid="6" grpId="2"/>
      <p:bldP spid="7" grpId="3"/>
      <p:bldP spid="8" grpId="4"/>
      <p:bldP spid="9" grpId="5"/>
      <p:bldP spid="10" grpId="6"/>
      <p:bldP spid="11" grpId="7"/>
      <p:bldP spid="12" grpId="8"/>
      <p:bldP spid="13" grpId="9"/>
      <p:bldP spid="14" grpId="10"/>
      <p:bldP spid="15" grpId="11"/>
      <p:bldP spid="16" grpId="12"/>
      <p:bldP spid="17" grpId="13"/>
      <p:bldP spid="18" grpId="14"/>
      <p:bldP spid="19" grpId="15"/>
      <p:bldP spid="20" grpId="16"/>
      <p:bldP spid="21" grpId="17"/>
      <p:bldP spid="22" grpId="18"/>
      <p:bldP spid="23" grpId="19"/>
      <p:bldP spid="24" grpId="20"/>
      <p:bldP spid="25" grpId="21"/>
      <p:bldP spid="26" grpId="22"/>
      <p:bldP spid="27" grpId="23"/>
      <p:bldP spid="28" grpId="24"/>
      <p:bldP spid="29" grpId="25"/>
      <p:bldP spid="30" grpId="26"/>
      <p:bldP spid="31" grpId="27"/>
      <p:bldP spid="32" grpId="28"/>
      <p:bldP spid="33" grpId="29"/>
    </p:bldLst>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grpSp>
        <p:nvGrpSpPr>
          <p:cNvPr id="3" name="组合 2"/>
          <p:cNvGrpSpPr/>
          <p:nvPr/>
        </p:nvGrpSpPr>
        <p:grpSpPr>
          <a:xfrm>
            <a:off x="3174128" y="1090188"/>
            <a:ext cx="1693176" cy="1181539"/>
            <a:chOff x="467623" y="1600608"/>
            <a:chExt cx="2257568" cy="1575385"/>
          </a:xfrm>
        </p:grpSpPr>
        <p:sp>
          <p:nvSpPr>
            <p:cNvPr id="4" name="圆角矩形 3"/>
            <p:cNvSpPr/>
            <p:nvPr/>
          </p:nvSpPr>
          <p:spPr>
            <a:xfrm rot="18900000">
              <a:off x="467623" y="1966844"/>
              <a:ext cx="2257568" cy="746074"/>
            </a:xfrm>
            <a:prstGeom prst="roundRect">
              <a:avLst>
                <a:gd name="adj" fmla="val 50000"/>
              </a:avLst>
            </a:prstGeom>
            <a:no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latin typeface="微软雅黑" pitchFamily="34" charset="-122"/>
                <a:ea typeface="微软雅黑" pitchFamily="34" charset="-122"/>
              </a:endParaRPr>
            </a:p>
          </p:txBody>
        </p:sp>
        <p:sp>
          <p:nvSpPr>
            <p:cNvPr id="5" name="椭圆 4"/>
            <p:cNvSpPr/>
            <p:nvPr/>
          </p:nvSpPr>
          <p:spPr>
            <a:xfrm flipH="1">
              <a:off x="767738" y="2550806"/>
              <a:ext cx="625187" cy="625187"/>
            </a:xfrm>
            <a:prstGeom prst="ellipse">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sp>
          <p:nvSpPr>
            <p:cNvPr id="6" name="矩形 5"/>
            <p:cNvSpPr/>
            <p:nvPr/>
          </p:nvSpPr>
          <p:spPr>
            <a:xfrm rot="18900000">
              <a:off x="754174" y="2715833"/>
              <a:ext cx="652315" cy="34881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z="1100" b="1" kern="0">
                  <a:solidFill>
                    <a:schemeClr val="bg1"/>
                  </a:solidFill>
                  <a:latin typeface="微软雅黑" pitchFamily="34" charset="-122"/>
                  <a:ea typeface="微软雅黑" pitchFamily="34" charset="-122"/>
                  <a:cs typeface="Arial" panose="020b0604020202020204" pitchFamily="34" charset="0"/>
                </a:rPr>
                <a:t>60%</a:t>
              </a:r>
              <a:endParaRPr lang="zh-CN" altLang="en-US" sz="1100" b="1" kern="0">
                <a:solidFill>
                  <a:schemeClr val="bg1"/>
                </a:solidFill>
                <a:latin typeface="微软雅黑" pitchFamily="34" charset="-122"/>
                <a:ea typeface="微软雅黑" pitchFamily="34" charset="-122"/>
                <a:cs typeface="Arial" panose="020b0604020202020204" pitchFamily="34" charset="0"/>
              </a:endParaRPr>
            </a:p>
          </p:txBody>
        </p:sp>
        <p:sp>
          <p:nvSpPr>
            <p:cNvPr id="7" name="矩形 6"/>
            <p:cNvSpPr/>
            <p:nvPr/>
          </p:nvSpPr>
          <p:spPr>
            <a:xfrm rot="18900000">
              <a:off x="1207360" y="2133448"/>
              <a:ext cx="86177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1200" b="1" kern="0">
                  <a:solidFill>
                    <a:schemeClr val="tx2"/>
                  </a:solidFill>
                  <a:latin typeface="微软雅黑" pitchFamily="34" charset="-122"/>
                  <a:ea typeface="微软雅黑" pitchFamily="34" charset="-122"/>
                  <a:cs typeface="Arial" panose="020b0604020202020204" pitchFamily="34" charset="0"/>
                </a:rPr>
                <a:t>一季度</a:t>
              </a:r>
            </a:p>
          </p:txBody>
        </p:sp>
        <p:sp>
          <p:nvSpPr>
            <p:cNvPr id="8" name="KSO_Shape"/>
            <p:cNvSpPr/>
            <p:nvPr/>
          </p:nvSpPr>
          <p:spPr bwMode="auto">
            <a:xfrm>
              <a:off x="1972314" y="1600608"/>
              <a:ext cx="364486" cy="350512"/>
            </a:xfrm>
            <a:custGeom>
              <a:rect l="0" t="0" r="r" b="b"/>
              <a:pathLst>
                <a:path w="2217738" h="2133600">
                  <a:moveTo>
                    <a:pt x="264726" y="2054225"/>
                  </a:moveTo>
                  <a:lnTo>
                    <a:pt x="1954996" y="2054225"/>
                  </a:lnTo>
                  <a:lnTo>
                    <a:pt x="1960156" y="2054622"/>
                  </a:lnTo>
                  <a:lnTo>
                    <a:pt x="1964920" y="2055019"/>
                  </a:lnTo>
                  <a:lnTo>
                    <a:pt x="1969286" y="2056210"/>
                  </a:lnTo>
                  <a:lnTo>
                    <a:pt x="1973653" y="2057400"/>
                  </a:lnTo>
                  <a:lnTo>
                    <a:pt x="1978019" y="2058988"/>
                  </a:lnTo>
                  <a:lnTo>
                    <a:pt x="1981989" y="2061369"/>
                  </a:lnTo>
                  <a:lnTo>
                    <a:pt x="1985959" y="2063353"/>
                  </a:lnTo>
                  <a:lnTo>
                    <a:pt x="1989134" y="2066131"/>
                  </a:lnTo>
                  <a:lnTo>
                    <a:pt x="1992310" y="2068910"/>
                  </a:lnTo>
                  <a:lnTo>
                    <a:pt x="1995089" y="2071688"/>
                  </a:lnTo>
                  <a:lnTo>
                    <a:pt x="1997470" y="2074863"/>
                  </a:lnTo>
                  <a:lnTo>
                    <a:pt x="1999455" y="2078435"/>
                  </a:lnTo>
                  <a:lnTo>
                    <a:pt x="2001440" y="2082403"/>
                  </a:lnTo>
                  <a:lnTo>
                    <a:pt x="2002631" y="2085975"/>
                  </a:lnTo>
                  <a:lnTo>
                    <a:pt x="2003028" y="2089944"/>
                  </a:lnTo>
                  <a:lnTo>
                    <a:pt x="2003425" y="2093913"/>
                  </a:lnTo>
                  <a:lnTo>
                    <a:pt x="2003028" y="2098278"/>
                  </a:lnTo>
                  <a:lnTo>
                    <a:pt x="2002631" y="2101850"/>
                  </a:lnTo>
                  <a:lnTo>
                    <a:pt x="2001440" y="2105819"/>
                  </a:lnTo>
                  <a:lnTo>
                    <a:pt x="1999455" y="2108994"/>
                  </a:lnTo>
                  <a:lnTo>
                    <a:pt x="1997470" y="2112566"/>
                  </a:lnTo>
                  <a:lnTo>
                    <a:pt x="1995089" y="2116138"/>
                  </a:lnTo>
                  <a:lnTo>
                    <a:pt x="1992310" y="2119313"/>
                  </a:lnTo>
                  <a:lnTo>
                    <a:pt x="1989134" y="2122091"/>
                  </a:lnTo>
                  <a:lnTo>
                    <a:pt x="1985959" y="2124472"/>
                  </a:lnTo>
                  <a:lnTo>
                    <a:pt x="1981989" y="2126853"/>
                  </a:lnTo>
                  <a:lnTo>
                    <a:pt x="1978019" y="2128838"/>
                  </a:lnTo>
                  <a:lnTo>
                    <a:pt x="1973653" y="2130822"/>
                  </a:lnTo>
                  <a:lnTo>
                    <a:pt x="1969286" y="2132013"/>
                  </a:lnTo>
                  <a:lnTo>
                    <a:pt x="1964920" y="2132806"/>
                  </a:lnTo>
                  <a:lnTo>
                    <a:pt x="1960156" y="2133203"/>
                  </a:lnTo>
                  <a:lnTo>
                    <a:pt x="1954996" y="2133600"/>
                  </a:lnTo>
                  <a:lnTo>
                    <a:pt x="264726" y="2133600"/>
                  </a:lnTo>
                  <a:lnTo>
                    <a:pt x="259566" y="2133203"/>
                  </a:lnTo>
                  <a:lnTo>
                    <a:pt x="254802" y="2132806"/>
                  </a:lnTo>
                  <a:lnTo>
                    <a:pt x="250436" y="2132013"/>
                  </a:lnTo>
                  <a:lnTo>
                    <a:pt x="246069" y="2130822"/>
                  </a:lnTo>
                  <a:lnTo>
                    <a:pt x="241306" y="2128838"/>
                  </a:lnTo>
                  <a:lnTo>
                    <a:pt x="237733" y="2126853"/>
                  </a:lnTo>
                  <a:lnTo>
                    <a:pt x="233763" y="2124472"/>
                  </a:lnTo>
                  <a:lnTo>
                    <a:pt x="230588" y="2122091"/>
                  </a:lnTo>
                  <a:lnTo>
                    <a:pt x="227015" y="2119313"/>
                  </a:lnTo>
                  <a:lnTo>
                    <a:pt x="224236" y="2116138"/>
                  </a:lnTo>
                  <a:lnTo>
                    <a:pt x="222251" y="2112566"/>
                  </a:lnTo>
                  <a:lnTo>
                    <a:pt x="219870" y="2108994"/>
                  </a:lnTo>
                  <a:lnTo>
                    <a:pt x="218282" y="2105819"/>
                  </a:lnTo>
                  <a:lnTo>
                    <a:pt x="217091" y="2101850"/>
                  </a:lnTo>
                  <a:lnTo>
                    <a:pt x="216297" y="2098278"/>
                  </a:lnTo>
                  <a:lnTo>
                    <a:pt x="215900" y="2093913"/>
                  </a:lnTo>
                  <a:lnTo>
                    <a:pt x="216297" y="2089944"/>
                  </a:lnTo>
                  <a:lnTo>
                    <a:pt x="217091" y="2085975"/>
                  </a:lnTo>
                  <a:lnTo>
                    <a:pt x="218282" y="2082403"/>
                  </a:lnTo>
                  <a:lnTo>
                    <a:pt x="219870" y="2078435"/>
                  </a:lnTo>
                  <a:lnTo>
                    <a:pt x="222251" y="2074863"/>
                  </a:lnTo>
                  <a:lnTo>
                    <a:pt x="224236" y="2071688"/>
                  </a:lnTo>
                  <a:lnTo>
                    <a:pt x="227015" y="2068910"/>
                  </a:lnTo>
                  <a:lnTo>
                    <a:pt x="230588" y="2066131"/>
                  </a:lnTo>
                  <a:lnTo>
                    <a:pt x="233763" y="2063353"/>
                  </a:lnTo>
                  <a:lnTo>
                    <a:pt x="237733" y="2061369"/>
                  </a:lnTo>
                  <a:lnTo>
                    <a:pt x="241306" y="2058988"/>
                  </a:lnTo>
                  <a:lnTo>
                    <a:pt x="246069" y="2057400"/>
                  </a:lnTo>
                  <a:lnTo>
                    <a:pt x="250436" y="2056210"/>
                  </a:lnTo>
                  <a:lnTo>
                    <a:pt x="254802" y="2055019"/>
                  </a:lnTo>
                  <a:lnTo>
                    <a:pt x="259566" y="2054622"/>
                  </a:lnTo>
                  <a:lnTo>
                    <a:pt x="264726" y="2054225"/>
                  </a:lnTo>
                  <a:close/>
                  <a:moveTo>
                    <a:pt x="259566" y="1952625"/>
                  </a:moveTo>
                  <a:lnTo>
                    <a:pt x="264726" y="1952625"/>
                  </a:lnTo>
                  <a:lnTo>
                    <a:pt x="1954996" y="1952625"/>
                  </a:lnTo>
                  <a:lnTo>
                    <a:pt x="1960156" y="1952625"/>
                  </a:lnTo>
                  <a:lnTo>
                    <a:pt x="1964920" y="1953423"/>
                  </a:lnTo>
                  <a:lnTo>
                    <a:pt x="1969286" y="1954220"/>
                  </a:lnTo>
                  <a:lnTo>
                    <a:pt x="1973653" y="1955417"/>
                  </a:lnTo>
                  <a:lnTo>
                    <a:pt x="1978019" y="1957411"/>
                  </a:lnTo>
                  <a:lnTo>
                    <a:pt x="1981989" y="1959007"/>
                  </a:lnTo>
                  <a:lnTo>
                    <a:pt x="1985959" y="1961799"/>
                  </a:lnTo>
                  <a:lnTo>
                    <a:pt x="1989134" y="1963793"/>
                  </a:lnTo>
                  <a:lnTo>
                    <a:pt x="1992310" y="1966984"/>
                  </a:lnTo>
                  <a:lnTo>
                    <a:pt x="1995089" y="1970175"/>
                  </a:lnTo>
                  <a:lnTo>
                    <a:pt x="1997470" y="1973366"/>
                  </a:lnTo>
                  <a:lnTo>
                    <a:pt x="1999455" y="1976956"/>
                  </a:lnTo>
                  <a:lnTo>
                    <a:pt x="2001440" y="1980147"/>
                  </a:lnTo>
                  <a:lnTo>
                    <a:pt x="2002631" y="1984136"/>
                  </a:lnTo>
                  <a:lnTo>
                    <a:pt x="2003028" y="1988124"/>
                  </a:lnTo>
                  <a:lnTo>
                    <a:pt x="2003425" y="1992113"/>
                  </a:lnTo>
                  <a:lnTo>
                    <a:pt x="2003028" y="1996501"/>
                  </a:lnTo>
                  <a:lnTo>
                    <a:pt x="2002631" y="2000489"/>
                  </a:lnTo>
                  <a:lnTo>
                    <a:pt x="2001440" y="2004079"/>
                  </a:lnTo>
                  <a:lnTo>
                    <a:pt x="1999455" y="2007669"/>
                  </a:lnTo>
                  <a:lnTo>
                    <a:pt x="1997470" y="2011259"/>
                  </a:lnTo>
                  <a:lnTo>
                    <a:pt x="1995089" y="2014848"/>
                  </a:lnTo>
                  <a:lnTo>
                    <a:pt x="1992310" y="2017641"/>
                  </a:lnTo>
                  <a:lnTo>
                    <a:pt x="1989134" y="2020433"/>
                  </a:lnTo>
                  <a:lnTo>
                    <a:pt x="1985959" y="2023225"/>
                  </a:lnTo>
                  <a:lnTo>
                    <a:pt x="1981989" y="2025219"/>
                  </a:lnTo>
                  <a:lnTo>
                    <a:pt x="1978019" y="2027612"/>
                  </a:lnTo>
                  <a:lnTo>
                    <a:pt x="1973653" y="2028809"/>
                  </a:lnTo>
                  <a:lnTo>
                    <a:pt x="1969286" y="2030006"/>
                  </a:lnTo>
                  <a:lnTo>
                    <a:pt x="1964920" y="2031601"/>
                  </a:lnTo>
                  <a:lnTo>
                    <a:pt x="1960156" y="2032000"/>
                  </a:lnTo>
                  <a:lnTo>
                    <a:pt x="1954996" y="2032000"/>
                  </a:lnTo>
                  <a:lnTo>
                    <a:pt x="264726" y="2032000"/>
                  </a:lnTo>
                  <a:lnTo>
                    <a:pt x="259566" y="2032000"/>
                  </a:lnTo>
                  <a:lnTo>
                    <a:pt x="254802" y="2031601"/>
                  </a:lnTo>
                  <a:lnTo>
                    <a:pt x="250436" y="2030006"/>
                  </a:lnTo>
                  <a:lnTo>
                    <a:pt x="246069" y="2028809"/>
                  </a:lnTo>
                  <a:lnTo>
                    <a:pt x="241306" y="2027612"/>
                  </a:lnTo>
                  <a:lnTo>
                    <a:pt x="237733" y="2025219"/>
                  </a:lnTo>
                  <a:lnTo>
                    <a:pt x="233763" y="2023225"/>
                  </a:lnTo>
                  <a:lnTo>
                    <a:pt x="230588" y="2020433"/>
                  </a:lnTo>
                  <a:lnTo>
                    <a:pt x="227015" y="2017641"/>
                  </a:lnTo>
                  <a:lnTo>
                    <a:pt x="224236" y="2014848"/>
                  </a:lnTo>
                  <a:lnTo>
                    <a:pt x="222251" y="2011259"/>
                  </a:lnTo>
                  <a:lnTo>
                    <a:pt x="219870" y="2007669"/>
                  </a:lnTo>
                  <a:lnTo>
                    <a:pt x="218282" y="2004079"/>
                  </a:lnTo>
                  <a:lnTo>
                    <a:pt x="217091" y="2000489"/>
                  </a:lnTo>
                  <a:lnTo>
                    <a:pt x="216297" y="1996501"/>
                  </a:lnTo>
                  <a:lnTo>
                    <a:pt x="215900" y="1992113"/>
                  </a:lnTo>
                  <a:lnTo>
                    <a:pt x="216297" y="1988124"/>
                  </a:lnTo>
                  <a:lnTo>
                    <a:pt x="217091" y="1984136"/>
                  </a:lnTo>
                  <a:lnTo>
                    <a:pt x="218282" y="1980147"/>
                  </a:lnTo>
                  <a:lnTo>
                    <a:pt x="219870" y="1976956"/>
                  </a:lnTo>
                  <a:lnTo>
                    <a:pt x="222251" y="1973366"/>
                  </a:lnTo>
                  <a:lnTo>
                    <a:pt x="224236" y="1970175"/>
                  </a:lnTo>
                  <a:lnTo>
                    <a:pt x="227015" y="1966984"/>
                  </a:lnTo>
                  <a:lnTo>
                    <a:pt x="230588" y="1963793"/>
                  </a:lnTo>
                  <a:lnTo>
                    <a:pt x="233763" y="1961799"/>
                  </a:lnTo>
                  <a:lnTo>
                    <a:pt x="237733" y="1959007"/>
                  </a:lnTo>
                  <a:lnTo>
                    <a:pt x="241306" y="1957411"/>
                  </a:lnTo>
                  <a:lnTo>
                    <a:pt x="246069" y="1955417"/>
                  </a:lnTo>
                  <a:lnTo>
                    <a:pt x="250436" y="1954220"/>
                  </a:lnTo>
                  <a:lnTo>
                    <a:pt x="254802" y="1953423"/>
                  </a:lnTo>
                  <a:lnTo>
                    <a:pt x="259566" y="1952625"/>
                  </a:lnTo>
                  <a:close/>
                  <a:moveTo>
                    <a:pt x="259566" y="1851025"/>
                  </a:moveTo>
                  <a:lnTo>
                    <a:pt x="264726" y="1851025"/>
                  </a:lnTo>
                  <a:lnTo>
                    <a:pt x="1954996" y="1851025"/>
                  </a:lnTo>
                  <a:lnTo>
                    <a:pt x="1960156" y="1851025"/>
                  </a:lnTo>
                  <a:lnTo>
                    <a:pt x="1964920" y="1851823"/>
                  </a:lnTo>
                  <a:lnTo>
                    <a:pt x="1969286" y="1853019"/>
                  </a:lnTo>
                  <a:lnTo>
                    <a:pt x="1973653" y="1854216"/>
                  </a:lnTo>
                  <a:lnTo>
                    <a:pt x="1978019" y="1855811"/>
                  </a:lnTo>
                  <a:lnTo>
                    <a:pt x="1981989" y="1857806"/>
                  </a:lnTo>
                  <a:lnTo>
                    <a:pt x="1985959" y="1860199"/>
                  </a:lnTo>
                  <a:lnTo>
                    <a:pt x="1989134" y="1862592"/>
                  </a:lnTo>
                  <a:lnTo>
                    <a:pt x="1992310" y="1865783"/>
                  </a:lnTo>
                  <a:lnTo>
                    <a:pt x="1995089" y="1868575"/>
                  </a:lnTo>
                  <a:lnTo>
                    <a:pt x="1997470" y="1871766"/>
                  </a:lnTo>
                  <a:lnTo>
                    <a:pt x="1999455" y="1875356"/>
                  </a:lnTo>
                  <a:lnTo>
                    <a:pt x="2001440" y="1878946"/>
                  </a:lnTo>
                  <a:lnTo>
                    <a:pt x="2002631" y="1882934"/>
                  </a:lnTo>
                  <a:lnTo>
                    <a:pt x="2003028" y="1886923"/>
                  </a:lnTo>
                  <a:lnTo>
                    <a:pt x="2003425" y="1890912"/>
                  </a:lnTo>
                  <a:lnTo>
                    <a:pt x="2003028" y="1895299"/>
                  </a:lnTo>
                  <a:lnTo>
                    <a:pt x="2002631" y="1898889"/>
                  </a:lnTo>
                  <a:lnTo>
                    <a:pt x="2001440" y="1902878"/>
                  </a:lnTo>
                  <a:lnTo>
                    <a:pt x="1999455" y="1906069"/>
                  </a:lnTo>
                  <a:lnTo>
                    <a:pt x="1997470" y="1909659"/>
                  </a:lnTo>
                  <a:lnTo>
                    <a:pt x="1995089" y="1913248"/>
                  </a:lnTo>
                  <a:lnTo>
                    <a:pt x="1992310" y="1916439"/>
                  </a:lnTo>
                  <a:lnTo>
                    <a:pt x="1989134" y="1918833"/>
                  </a:lnTo>
                  <a:lnTo>
                    <a:pt x="1985959" y="1921625"/>
                  </a:lnTo>
                  <a:lnTo>
                    <a:pt x="1981989" y="1924018"/>
                  </a:lnTo>
                  <a:lnTo>
                    <a:pt x="1978019" y="1926012"/>
                  </a:lnTo>
                  <a:lnTo>
                    <a:pt x="1973653" y="1927209"/>
                  </a:lnTo>
                  <a:lnTo>
                    <a:pt x="1969286" y="1928804"/>
                  </a:lnTo>
                  <a:lnTo>
                    <a:pt x="1964920" y="1930001"/>
                  </a:lnTo>
                  <a:lnTo>
                    <a:pt x="1960156" y="1930400"/>
                  </a:lnTo>
                  <a:lnTo>
                    <a:pt x="1954996" y="1930400"/>
                  </a:lnTo>
                  <a:lnTo>
                    <a:pt x="264726" y="1930400"/>
                  </a:lnTo>
                  <a:lnTo>
                    <a:pt x="259566" y="1930400"/>
                  </a:lnTo>
                  <a:lnTo>
                    <a:pt x="254802" y="1930001"/>
                  </a:lnTo>
                  <a:lnTo>
                    <a:pt x="250436" y="1928804"/>
                  </a:lnTo>
                  <a:lnTo>
                    <a:pt x="246069" y="1927209"/>
                  </a:lnTo>
                  <a:lnTo>
                    <a:pt x="241306" y="1926012"/>
                  </a:lnTo>
                  <a:lnTo>
                    <a:pt x="237733" y="1924018"/>
                  </a:lnTo>
                  <a:lnTo>
                    <a:pt x="233763" y="1921625"/>
                  </a:lnTo>
                  <a:lnTo>
                    <a:pt x="230588" y="1918833"/>
                  </a:lnTo>
                  <a:lnTo>
                    <a:pt x="227015" y="1916439"/>
                  </a:lnTo>
                  <a:lnTo>
                    <a:pt x="224236" y="1913248"/>
                  </a:lnTo>
                  <a:lnTo>
                    <a:pt x="222251" y="1909659"/>
                  </a:lnTo>
                  <a:lnTo>
                    <a:pt x="219870" y="1906069"/>
                  </a:lnTo>
                  <a:lnTo>
                    <a:pt x="218282" y="1902878"/>
                  </a:lnTo>
                  <a:lnTo>
                    <a:pt x="217091" y="1898889"/>
                  </a:lnTo>
                  <a:lnTo>
                    <a:pt x="216297" y="1895299"/>
                  </a:lnTo>
                  <a:lnTo>
                    <a:pt x="215900" y="1890912"/>
                  </a:lnTo>
                  <a:lnTo>
                    <a:pt x="216297" y="1886923"/>
                  </a:lnTo>
                  <a:lnTo>
                    <a:pt x="217091" y="1882934"/>
                  </a:lnTo>
                  <a:lnTo>
                    <a:pt x="218282" y="1878946"/>
                  </a:lnTo>
                  <a:lnTo>
                    <a:pt x="219870" y="1875356"/>
                  </a:lnTo>
                  <a:lnTo>
                    <a:pt x="222251" y="1871766"/>
                  </a:lnTo>
                  <a:lnTo>
                    <a:pt x="224236" y="1868575"/>
                  </a:lnTo>
                  <a:lnTo>
                    <a:pt x="227015" y="1865783"/>
                  </a:lnTo>
                  <a:lnTo>
                    <a:pt x="230588" y="1862592"/>
                  </a:lnTo>
                  <a:lnTo>
                    <a:pt x="233763" y="1860199"/>
                  </a:lnTo>
                  <a:lnTo>
                    <a:pt x="237733" y="1857806"/>
                  </a:lnTo>
                  <a:lnTo>
                    <a:pt x="241306" y="1855811"/>
                  </a:lnTo>
                  <a:lnTo>
                    <a:pt x="246069" y="1854216"/>
                  </a:lnTo>
                  <a:lnTo>
                    <a:pt x="250436" y="1853019"/>
                  </a:lnTo>
                  <a:lnTo>
                    <a:pt x="254802" y="1851823"/>
                  </a:lnTo>
                  <a:lnTo>
                    <a:pt x="259566" y="1851025"/>
                  </a:lnTo>
                  <a:close/>
                  <a:moveTo>
                    <a:pt x="558571" y="627063"/>
                  </a:moveTo>
                  <a:lnTo>
                    <a:pt x="563363" y="627063"/>
                  </a:lnTo>
                  <a:lnTo>
                    <a:pt x="568555" y="627063"/>
                  </a:lnTo>
                  <a:lnTo>
                    <a:pt x="573348" y="627461"/>
                  </a:lnTo>
                  <a:lnTo>
                    <a:pt x="578140" y="627858"/>
                  </a:lnTo>
                  <a:lnTo>
                    <a:pt x="582932" y="629449"/>
                  </a:lnTo>
                  <a:lnTo>
                    <a:pt x="591719" y="631835"/>
                  </a:lnTo>
                  <a:lnTo>
                    <a:pt x="600505" y="635413"/>
                  </a:lnTo>
                  <a:lnTo>
                    <a:pt x="608892" y="639787"/>
                  </a:lnTo>
                  <a:lnTo>
                    <a:pt x="616879" y="645354"/>
                  </a:lnTo>
                  <a:lnTo>
                    <a:pt x="624068" y="651318"/>
                  </a:lnTo>
                  <a:lnTo>
                    <a:pt x="631256" y="658475"/>
                  </a:lnTo>
                  <a:lnTo>
                    <a:pt x="637247" y="666030"/>
                  </a:lnTo>
                  <a:lnTo>
                    <a:pt x="642439" y="673584"/>
                  </a:lnTo>
                  <a:lnTo>
                    <a:pt x="647631" y="682730"/>
                  </a:lnTo>
                  <a:lnTo>
                    <a:pt x="651624" y="692272"/>
                  </a:lnTo>
                  <a:lnTo>
                    <a:pt x="654420" y="701815"/>
                  </a:lnTo>
                  <a:lnTo>
                    <a:pt x="656816" y="712153"/>
                  </a:lnTo>
                  <a:lnTo>
                    <a:pt x="658414" y="722491"/>
                  </a:lnTo>
                  <a:lnTo>
                    <a:pt x="658813" y="733625"/>
                  </a:lnTo>
                  <a:lnTo>
                    <a:pt x="658414" y="743962"/>
                  </a:lnTo>
                  <a:lnTo>
                    <a:pt x="656816" y="754698"/>
                  </a:lnTo>
                  <a:lnTo>
                    <a:pt x="654420" y="765036"/>
                  </a:lnTo>
                  <a:lnTo>
                    <a:pt x="651624" y="774976"/>
                  </a:lnTo>
                  <a:lnTo>
                    <a:pt x="647631" y="784122"/>
                  </a:lnTo>
                  <a:lnTo>
                    <a:pt x="642439" y="792869"/>
                  </a:lnTo>
                  <a:lnTo>
                    <a:pt x="637247" y="801219"/>
                  </a:lnTo>
                  <a:lnTo>
                    <a:pt x="631256" y="808774"/>
                  </a:lnTo>
                  <a:lnTo>
                    <a:pt x="624068" y="815533"/>
                  </a:lnTo>
                  <a:lnTo>
                    <a:pt x="616879" y="821498"/>
                  </a:lnTo>
                  <a:lnTo>
                    <a:pt x="608892" y="826667"/>
                  </a:lnTo>
                  <a:lnTo>
                    <a:pt x="600505" y="831438"/>
                  </a:lnTo>
                  <a:lnTo>
                    <a:pt x="591719" y="835017"/>
                  </a:lnTo>
                  <a:lnTo>
                    <a:pt x="582932" y="837800"/>
                  </a:lnTo>
                  <a:lnTo>
                    <a:pt x="578140" y="838595"/>
                  </a:lnTo>
                  <a:lnTo>
                    <a:pt x="573348" y="838993"/>
                  </a:lnTo>
                  <a:lnTo>
                    <a:pt x="568555" y="839390"/>
                  </a:lnTo>
                  <a:lnTo>
                    <a:pt x="563363" y="839788"/>
                  </a:lnTo>
                  <a:lnTo>
                    <a:pt x="558571" y="839390"/>
                  </a:lnTo>
                  <a:lnTo>
                    <a:pt x="553778" y="838993"/>
                  </a:lnTo>
                  <a:lnTo>
                    <a:pt x="548986" y="838595"/>
                  </a:lnTo>
                  <a:lnTo>
                    <a:pt x="544593" y="837800"/>
                  </a:lnTo>
                  <a:lnTo>
                    <a:pt x="535407" y="835017"/>
                  </a:lnTo>
                  <a:lnTo>
                    <a:pt x="526621" y="831438"/>
                  </a:lnTo>
                  <a:lnTo>
                    <a:pt x="518234" y="826667"/>
                  </a:lnTo>
                  <a:lnTo>
                    <a:pt x="510646" y="821498"/>
                  </a:lnTo>
                  <a:lnTo>
                    <a:pt x="503058" y="815533"/>
                  </a:lnTo>
                  <a:lnTo>
                    <a:pt x="496269" y="808774"/>
                  </a:lnTo>
                  <a:lnTo>
                    <a:pt x="492126" y="803549"/>
                  </a:lnTo>
                  <a:lnTo>
                    <a:pt x="492126" y="1749822"/>
                  </a:lnTo>
                  <a:lnTo>
                    <a:pt x="491728" y="1754982"/>
                  </a:lnTo>
                  <a:lnTo>
                    <a:pt x="491331" y="1760141"/>
                  </a:lnTo>
                  <a:lnTo>
                    <a:pt x="490138" y="1764904"/>
                  </a:lnTo>
                  <a:lnTo>
                    <a:pt x="488548" y="1769666"/>
                  </a:lnTo>
                  <a:lnTo>
                    <a:pt x="486957" y="1774825"/>
                  </a:lnTo>
                  <a:lnTo>
                    <a:pt x="484174" y="1778794"/>
                  </a:lnTo>
                  <a:lnTo>
                    <a:pt x="482186" y="1783160"/>
                  </a:lnTo>
                  <a:lnTo>
                    <a:pt x="479006" y="1786732"/>
                  </a:lnTo>
                  <a:lnTo>
                    <a:pt x="475825" y="1789907"/>
                  </a:lnTo>
                  <a:lnTo>
                    <a:pt x="472246" y="1793082"/>
                  </a:lnTo>
                  <a:lnTo>
                    <a:pt x="468271" y="1795860"/>
                  </a:lnTo>
                  <a:lnTo>
                    <a:pt x="464295" y="1797844"/>
                  </a:lnTo>
                  <a:lnTo>
                    <a:pt x="460716" y="1799828"/>
                  </a:lnTo>
                  <a:lnTo>
                    <a:pt x="455945" y="1801019"/>
                  </a:lnTo>
                  <a:lnTo>
                    <a:pt x="451572" y="1801416"/>
                  </a:lnTo>
                  <a:lnTo>
                    <a:pt x="446801" y="1801813"/>
                  </a:lnTo>
                  <a:lnTo>
                    <a:pt x="316391" y="1801813"/>
                  </a:lnTo>
                  <a:lnTo>
                    <a:pt x="312017" y="1801416"/>
                  </a:lnTo>
                  <a:lnTo>
                    <a:pt x="307644" y="1801019"/>
                  </a:lnTo>
                  <a:lnTo>
                    <a:pt x="303270" y="1799828"/>
                  </a:lnTo>
                  <a:lnTo>
                    <a:pt x="298499" y="1797844"/>
                  </a:lnTo>
                  <a:lnTo>
                    <a:pt x="294921" y="1795860"/>
                  </a:lnTo>
                  <a:lnTo>
                    <a:pt x="291343" y="1793082"/>
                  </a:lnTo>
                  <a:lnTo>
                    <a:pt x="287764" y="1789907"/>
                  </a:lnTo>
                  <a:lnTo>
                    <a:pt x="284584" y="1786732"/>
                  </a:lnTo>
                  <a:lnTo>
                    <a:pt x="281403" y="1783160"/>
                  </a:lnTo>
                  <a:lnTo>
                    <a:pt x="279017" y="1778794"/>
                  </a:lnTo>
                  <a:lnTo>
                    <a:pt x="276632" y="1774825"/>
                  </a:lnTo>
                  <a:lnTo>
                    <a:pt x="275041" y="1769666"/>
                  </a:lnTo>
                  <a:lnTo>
                    <a:pt x="273053" y="1764904"/>
                  </a:lnTo>
                  <a:lnTo>
                    <a:pt x="272258" y="1760141"/>
                  </a:lnTo>
                  <a:lnTo>
                    <a:pt x="271463" y="1754982"/>
                  </a:lnTo>
                  <a:lnTo>
                    <a:pt x="271463" y="1749822"/>
                  </a:lnTo>
                  <a:lnTo>
                    <a:pt x="271463" y="803989"/>
                  </a:lnTo>
                  <a:lnTo>
                    <a:pt x="267660" y="808774"/>
                  </a:lnTo>
                  <a:lnTo>
                    <a:pt x="260857" y="815533"/>
                  </a:lnTo>
                  <a:lnTo>
                    <a:pt x="253253" y="821498"/>
                  </a:lnTo>
                  <a:lnTo>
                    <a:pt x="245249" y="826667"/>
                  </a:lnTo>
                  <a:lnTo>
                    <a:pt x="237645" y="831438"/>
                  </a:lnTo>
                  <a:lnTo>
                    <a:pt x="228440" y="835017"/>
                  </a:lnTo>
                  <a:lnTo>
                    <a:pt x="219235" y="837800"/>
                  </a:lnTo>
                  <a:lnTo>
                    <a:pt x="214433" y="838595"/>
                  </a:lnTo>
                  <a:lnTo>
                    <a:pt x="210030" y="838993"/>
                  </a:lnTo>
                  <a:lnTo>
                    <a:pt x="205228" y="839390"/>
                  </a:lnTo>
                  <a:lnTo>
                    <a:pt x="200425" y="839788"/>
                  </a:lnTo>
                  <a:lnTo>
                    <a:pt x="195222" y="839390"/>
                  </a:lnTo>
                  <a:lnTo>
                    <a:pt x="190420" y="838993"/>
                  </a:lnTo>
                  <a:lnTo>
                    <a:pt x="185617" y="838595"/>
                  </a:lnTo>
                  <a:lnTo>
                    <a:pt x="180815" y="837800"/>
                  </a:lnTo>
                  <a:lnTo>
                    <a:pt x="171610" y="835017"/>
                  </a:lnTo>
                  <a:lnTo>
                    <a:pt x="163206" y="831438"/>
                  </a:lnTo>
                  <a:lnTo>
                    <a:pt x="154801" y="826667"/>
                  </a:lnTo>
                  <a:lnTo>
                    <a:pt x="146797" y="821498"/>
                  </a:lnTo>
                  <a:lnTo>
                    <a:pt x="139193" y="815533"/>
                  </a:lnTo>
                  <a:lnTo>
                    <a:pt x="132389" y="808774"/>
                  </a:lnTo>
                  <a:lnTo>
                    <a:pt x="126386" y="801219"/>
                  </a:lnTo>
                  <a:lnTo>
                    <a:pt x="121184" y="792869"/>
                  </a:lnTo>
                  <a:lnTo>
                    <a:pt x="115981" y="784122"/>
                  </a:lnTo>
                  <a:lnTo>
                    <a:pt x="112379" y="774976"/>
                  </a:lnTo>
                  <a:lnTo>
                    <a:pt x="109177" y="765036"/>
                  </a:lnTo>
                  <a:lnTo>
                    <a:pt x="106376" y="754698"/>
                  </a:lnTo>
                  <a:lnTo>
                    <a:pt x="105175" y="743962"/>
                  </a:lnTo>
                  <a:lnTo>
                    <a:pt x="104775" y="733625"/>
                  </a:lnTo>
                  <a:lnTo>
                    <a:pt x="105175" y="722491"/>
                  </a:lnTo>
                  <a:lnTo>
                    <a:pt x="106376" y="712153"/>
                  </a:lnTo>
                  <a:lnTo>
                    <a:pt x="109177" y="701815"/>
                  </a:lnTo>
                  <a:lnTo>
                    <a:pt x="112379" y="692273"/>
                  </a:lnTo>
                  <a:lnTo>
                    <a:pt x="115981" y="682730"/>
                  </a:lnTo>
                  <a:lnTo>
                    <a:pt x="121184" y="673585"/>
                  </a:lnTo>
                  <a:lnTo>
                    <a:pt x="126386" y="666030"/>
                  </a:lnTo>
                  <a:lnTo>
                    <a:pt x="132389" y="658475"/>
                  </a:lnTo>
                  <a:lnTo>
                    <a:pt x="139193" y="651318"/>
                  </a:lnTo>
                  <a:lnTo>
                    <a:pt x="146797" y="645354"/>
                  </a:lnTo>
                  <a:lnTo>
                    <a:pt x="154801" y="639787"/>
                  </a:lnTo>
                  <a:lnTo>
                    <a:pt x="163206" y="635413"/>
                  </a:lnTo>
                  <a:lnTo>
                    <a:pt x="171610" y="631835"/>
                  </a:lnTo>
                  <a:lnTo>
                    <a:pt x="180815" y="629449"/>
                  </a:lnTo>
                  <a:lnTo>
                    <a:pt x="185617" y="627859"/>
                  </a:lnTo>
                  <a:lnTo>
                    <a:pt x="190420" y="627461"/>
                  </a:lnTo>
                  <a:lnTo>
                    <a:pt x="195222" y="627063"/>
                  </a:lnTo>
                  <a:lnTo>
                    <a:pt x="197222" y="627063"/>
                  </a:lnTo>
                  <a:lnTo>
                    <a:pt x="200394" y="627063"/>
                  </a:lnTo>
                  <a:lnTo>
                    <a:pt x="200425" y="627063"/>
                  </a:lnTo>
                  <a:lnTo>
                    <a:pt x="205228" y="627063"/>
                  </a:lnTo>
                  <a:lnTo>
                    <a:pt x="558570" y="627063"/>
                  </a:lnTo>
                  <a:lnTo>
                    <a:pt x="558571" y="627063"/>
                  </a:lnTo>
                  <a:close/>
                  <a:moveTo>
                    <a:pt x="922944" y="627063"/>
                  </a:moveTo>
                  <a:lnTo>
                    <a:pt x="927696" y="627063"/>
                  </a:lnTo>
                  <a:lnTo>
                    <a:pt x="932449" y="627063"/>
                  </a:lnTo>
                  <a:lnTo>
                    <a:pt x="932450" y="627063"/>
                  </a:lnTo>
                  <a:lnTo>
                    <a:pt x="1286688" y="627063"/>
                  </a:lnTo>
                  <a:lnTo>
                    <a:pt x="1286689" y="627063"/>
                  </a:lnTo>
                  <a:lnTo>
                    <a:pt x="1291432" y="627063"/>
                  </a:lnTo>
                  <a:lnTo>
                    <a:pt x="1296174" y="627063"/>
                  </a:lnTo>
                  <a:lnTo>
                    <a:pt x="1300917" y="627461"/>
                  </a:lnTo>
                  <a:lnTo>
                    <a:pt x="1306054" y="627858"/>
                  </a:lnTo>
                  <a:lnTo>
                    <a:pt x="1310402" y="629449"/>
                  </a:lnTo>
                  <a:lnTo>
                    <a:pt x="1319492" y="631835"/>
                  </a:lnTo>
                  <a:lnTo>
                    <a:pt x="1328187" y="635413"/>
                  </a:lnTo>
                  <a:lnTo>
                    <a:pt x="1336486" y="639787"/>
                  </a:lnTo>
                  <a:lnTo>
                    <a:pt x="1343995" y="645353"/>
                  </a:lnTo>
                  <a:lnTo>
                    <a:pt x="1351504" y="651318"/>
                  </a:lnTo>
                  <a:lnTo>
                    <a:pt x="1357828" y="658475"/>
                  </a:lnTo>
                  <a:lnTo>
                    <a:pt x="1364151" y="666030"/>
                  </a:lnTo>
                  <a:lnTo>
                    <a:pt x="1369684" y="673584"/>
                  </a:lnTo>
                  <a:lnTo>
                    <a:pt x="1374427" y="682729"/>
                  </a:lnTo>
                  <a:lnTo>
                    <a:pt x="1378379" y="692272"/>
                  </a:lnTo>
                  <a:lnTo>
                    <a:pt x="1381541" y="701815"/>
                  </a:lnTo>
                  <a:lnTo>
                    <a:pt x="1383912" y="712153"/>
                  </a:lnTo>
                  <a:lnTo>
                    <a:pt x="1385493" y="722491"/>
                  </a:lnTo>
                  <a:lnTo>
                    <a:pt x="1385888" y="733624"/>
                  </a:lnTo>
                  <a:lnTo>
                    <a:pt x="1385493" y="743962"/>
                  </a:lnTo>
                  <a:lnTo>
                    <a:pt x="1383912" y="754698"/>
                  </a:lnTo>
                  <a:lnTo>
                    <a:pt x="1381541" y="765036"/>
                  </a:lnTo>
                  <a:lnTo>
                    <a:pt x="1378379" y="774976"/>
                  </a:lnTo>
                  <a:lnTo>
                    <a:pt x="1374427" y="784122"/>
                  </a:lnTo>
                  <a:lnTo>
                    <a:pt x="1369684" y="792869"/>
                  </a:lnTo>
                  <a:lnTo>
                    <a:pt x="1364151" y="801219"/>
                  </a:lnTo>
                  <a:lnTo>
                    <a:pt x="1357828" y="808774"/>
                  </a:lnTo>
                  <a:lnTo>
                    <a:pt x="1351504" y="815533"/>
                  </a:lnTo>
                  <a:lnTo>
                    <a:pt x="1343995" y="821498"/>
                  </a:lnTo>
                  <a:lnTo>
                    <a:pt x="1336486" y="826667"/>
                  </a:lnTo>
                  <a:lnTo>
                    <a:pt x="1328187" y="831438"/>
                  </a:lnTo>
                  <a:lnTo>
                    <a:pt x="1319492" y="835017"/>
                  </a:lnTo>
                  <a:lnTo>
                    <a:pt x="1310402" y="837800"/>
                  </a:lnTo>
                  <a:lnTo>
                    <a:pt x="1306054" y="838595"/>
                  </a:lnTo>
                  <a:lnTo>
                    <a:pt x="1300917" y="838993"/>
                  </a:lnTo>
                  <a:lnTo>
                    <a:pt x="1296174" y="839390"/>
                  </a:lnTo>
                  <a:lnTo>
                    <a:pt x="1291432" y="839788"/>
                  </a:lnTo>
                  <a:lnTo>
                    <a:pt x="1286689" y="839390"/>
                  </a:lnTo>
                  <a:lnTo>
                    <a:pt x="1281946" y="838993"/>
                  </a:lnTo>
                  <a:lnTo>
                    <a:pt x="1277204" y="838595"/>
                  </a:lnTo>
                  <a:lnTo>
                    <a:pt x="1272066" y="837800"/>
                  </a:lnTo>
                  <a:lnTo>
                    <a:pt x="1263371" y="835017"/>
                  </a:lnTo>
                  <a:lnTo>
                    <a:pt x="1254676" y="831438"/>
                  </a:lnTo>
                  <a:lnTo>
                    <a:pt x="1246377" y="826667"/>
                  </a:lnTo>
                  <a:lnTo>
                    <a:pt x="1238473" y="821498"/>
                  </a:lnTo>
                  <a:lnTo>
                    <a:pt x="1231754" y="815533"/>
                  </a:lnTo>
                  <a:lnTo>
                    <a:pt x="1224640" y="808774"/>
                  </a:lnTo>
                  <a:lnTo>
                    <a:pt x="1219201" y="802275"/>
                  </a:lnTo>
                  <a:lnTo>
                    <a:pt x="1219201" y="1749822"/>
                  </a:lnTo>
                  <a:lnTo>
                    <a:pt x="1218804" y="1754982"/>
                  </a:lnTo>
                  <a:lnTo>
                    <a:pt x="1218407" y="1760141"/>
                  </a:lnTo>
                  <a:lnTo>
                    <a:pt x="1216820" y="1764904"/>
                  </a:lnTo>
                  <a:lnTo>
                    <a:pt x="1215629" y="1769666"/>
                  </a:lnTo>
                  <a:lnTo>
                    <a:pt x="1213248" y="1774825"/>
                  </a:lnTo>
                  <a:lnTo>
                    <a:pt x="1211263" y="1778794"/>
                  </a:lnTo>
                  <a:lnTo>
                    <a:pt x="1208485" y="1783160"/>
                  </a:lnTo>
                  <a:lnTo>
                    <a:pt x="1206104" y="1786732"/>
                  </a:lnTo>
                  <a:lnTo>
                    <a:pt x="1202532" y="1789907"/>
                  </a:lnTo>
                  <a:lnTo>
                    <a:pt x="1198960" y="1793082"/>
                  </a:lnTo>
                  <a:lnTo>
                    <a:pt x="1195388" y="1795860"/>
                  </a:lnTo>
                  <a:lnTo>
                    <a:pt x="1191420" y="1797844"/>
                  </a:lnTo>
                  <a:lnTo>
                    <a:pt x="1187451" y="1799828"/>
                  </a:lnTo>
                  <a:lnTo>
                    <a:pt x="1183085" y="1801019"/>
                  </a:lnTo>
                  <a:lnTo>
                    <a:pt x="1178720" y="1801416"/>
                  </a:lnTo>
                  <a:lnTo>
                    <a:pt x="1173957" y="1801813"/>
                  </a:lnTo>
                  <a:lnTo>
                    <a:pt x="1043385" y="1801813"/>
                  </a:lnTo>
                  <a:lnTo>
                    <a:pt x="1038622" y="1801416"/>
                  </a:lnTo>
                  <a:lnTo>
                    <a:pt x="1034257" y="1801019"/>
                  </a:lnTo>
                  <a:lnTo>
                    <a:pt x="1030288" y="1799828"/>
                  </a:lnTo>
                  <a:lnTo>
                    <a:pt x="1025922" y="1797844"/>
                  </a:lnTo>
                  <a:lnTo>
                    <a:pt x="1021954" y="1795860"/>
                  </a:lnTo>
                  <a:lnTo>
                    <a:pt x="1018382" y="1793082"/>
                  </a:lnTo>
                  <a:lnTo>
                    <a:pt x="1015207" y="1789907"/>
                  </a:lnTo>
                  <a:lnTo>
                    <a:pt x="1012032" y="1786732"/>
                  </a:lnTo>
                  <a:lnTo>
                    <a:pt x="1008857" y="1783160"/>
                  </a:lnTo>
                  <a:lnTo>
                    <a:pt x="1006079" y="1778794"/>
                  </a:lnTo>
                  <a:lnTo>
                    <a:pt x="1004094" y="1774825"/>
                  </a:lnTo>
                  <a:lnTo>
                    <a:pt x="1002110" y="1769666"/>
                  </a:lnTo>
                  <a:lnTo>
                    <a:pt x="1000522" y="1764904"/>
                  </a:lnTo>
                  <a:lnTo>
                    <a:pt x="999729" y="1760141"/>
                  </a:lnTo>
                  <a:lnTo>
                    <a:pt x="998935" y="1754982"/>
                  </a:lnTo>
                  <a:lnTo>
                    <a:pt x="998538" y="1749822"/>
                  </a:lnTo>
                  <a:lnTo>
                    <a:pt x="998538" y="804112"/>
                  </a:lnTo>
                  <a:lnTo>
                    <a:pt x="994628" y="808774"/>
                  </a:lnTo>
                  <a:lnTo>
                    <a:pt x="987895" y="815533"/>
                  </a:lnTo>
                  <a:lnTo>
                    <a:pt x="980766" y="821498"/>
                  </a:lnTo>
                  <a:lnTo>
                    <a:pt x="972846" y="826667"/>
                  </a:lnTo>
                  <a:lnTo>
                    <a:pt x="964529" y="831438"/>
                  </a:lnTo>
                  <a:lnTo>
                    <a:pt x="955816" y="835017"/>
                  </a:lnTo>
                  <a:lnTo>
                    <a:pt x="947103" y="837800"/>
                  </a:lnTo>
                  <a:lnTo>
                    <a:pt x="942350" y="838595"/>
                  </a:lnTo>
                  <a:lnTo>
                    <a:pt x="937598" y="838993"/>
                  </a:lnTo>
                  <a:lnTo>
                    <a:pt x="932449" y="839390"/>
                  </a:lnTo>
                  <a:lnTo>
                    <a:pt x="927696" y="839788"/>
                  </a:lnTo>
                  <a:lnTo>
                    <a:pt x="922944" y="839390"/>
                  </a:lnTo>
                  <a:lnTo>
                    <a:pt x="918191" y="838993"/>
                  </a:lnTo>
                  <a:lnTo>
                    <a:pt x="913439" y="838595"/>
                  </a:lnTo>
                  <a:lnTo>
                    <a:pt x="909082" y="837800"/>
                  </a:lnTo>
                  <a:lnTo>
                    <a:pt x="899577" y="835017"/>
                  </a:lnTo>
                  <a:lnTo>
                    <a:pt x="890864" y="831438"/>
                  </a:lnTo>
                  <a:lnTo>
                    <a:pt x="882547" y="826667"/>
                  </a:lnTo>
                  <a:lnTo>
                    <a:pt x="875419" y="821498"/>
                  </a:lnTo>
                  <a:lnTo>
                    <a:pt x="867894" y="815533"/>
                  </a:lnTo>
                  <a:lnTo>
                    <a:pt x="861161" y="808774"/>
                  </a:lnTo>
                  <a:lnTo>
                    <a:pt x="855220" y="801219"/>
                  </a:lnTo>
                  <a:lnTo>
                    <a:pt x="849280" y="792869"/>
                  </a:lnTo>
                  <a:lnTo>
                    <a:pt x="844923" y="784122"/>
                  </a:lnTo>
                  <a:lnTo>
                    <a:pt x="840567" y="774976"/>
                  </a:lnTo>
                  <a:lnTo>
                    <a:pt x="837398" y="765036"/>
                  </a:lnTo>
                  <a:lnTo>
                    <a:pt x="835418" y="754698"/>
                  </a:lnTo>
                  <a:lnTo>
                    <a:pt x="834230" y="743962"/>
                  </a:lnTo>
                  <a:lnTo>
                    <a:pt x="833438" y="733625"/>
                  </a:lnTo>
                  <a:lnTo>
                    <a:pt x="834230" y="722491"/>
                  </a:lnTo>
                  <a:lnTo>
                    <a:pt x="835418" y="712153"/>
                  </a:lnTo>
                  <a:lnTo>
                    <a:pt x="837398" y="701815"/>
                  </a:lnTo>
                  <a:lnTo>
                    <a:pt x="840567" y="692272"/>
                  </a:lnTo>
                  <a:lnTo>
                    <a:pt x="844923" y="682729"/>
                  </a:lnTo>
                  <a:lnTo>
                    <a:pt x="849280" y="673584"/>
                  </a:lnTo>
                  <a:lnTo>
                    <a:pt x="855220" y="666030"/>
                  </a:lnTo>
                  <a:lnTo>
                    <a:pt x="861161" y="658475"/>
                  </a:lnTo>
                  <a:lnTo>
                    <a:pt x="867894" y="651318"/>
                  </a:lnTo>
                  <a:lnTo>
                    <a:pt x="875419" y="645354"/>
                  </a:lnTo>
                  <a:lnTo>
                    <a:pt x="882547" y="639787"/>
                  </a:lnTo>
                  <a:lnTo>
                    <a:pt x="890864" y="635413"/>
                  </a:lnTo>
                  <a:lnTo>
                    <a:pt x="899577" y="631835"/>
                  </a:lnTo>
                  <a:lnTo>
                    <a:pt x="909082" y="629449"/>
                  </a:lnTo>
                  <a:lnTo>
                    <a:pt x="913439" y="627858"/>
                  </a:lnTo>
                  <a:lnTo>
                    <a:pt x="918191" y="627461"/>
                  </a:lnTo>
                  <a:lnTo>
                    <a:pt x="922944" y="627063"/>
                  </a:lnTo>
                  <a:close/>
                  <a:moveTo>
                    <a:pt x="1650227" y="627063"/>
                  </a:moveTo>
                  <a:lnTo>
                    <a:pt x="1654970" y="627063"/>
                  </a:lnTo>
                  <a:lnTo>
                    <a:pt x="1659712" y="627063"/>
                  </a:lnTo>
                  <a:lnTo>
                    <a:pt x="1659713" y="627063"/>
                  </a:lnTo>
                  <a:lnTo>
                    <a:pt x="2013555" y="627063"/>
                  </a:lnTo>
                  <a:lnTo>
                    <a:pt x="2013556" y="627063"/>
                  </a:lnTo>
                  <a:lnTo>
                    <a:pt x="2018705" y="627063"/>
                  </a:lnTo>
                  <a:lnTo>
                    <a:pt x="2023457" y="627063"/>
                  </a:lnTo>
                  <a:lnTo>
                    <a:pt x="2028210" y="627461"/>
                  </a:lnTo>
                  <a:lnTo>
                    <a:pt x="2032566" y="627858"/>
                  </a:lnTo>
                  <a:lnTo>
                    <a:pt x="2037319" y="629449"/>
                  </a:lnTo>
                  <a:lnTo>
                    <a:pt x="2046824" y="631834"/>
                  </a:lnTo>
                  <a:lnTo>
                    <a:pt x="2055141" y="635413"/>
                  </a:lnTo>
                  <a:lnTo>
                    <a:pt x="2063458" y="639787"/>
                  </a:lnTo>
                  <a:lnTo>
                    <a:pt x="2071378" y="645353"/>
                  </a:lnTo>
                  <a:lnTo>
                    <a:pt x="2078507" y="651318"/>
                  </a:lnTo>
                  <a:lnTo>
                    <a:pt x="2085240" y="658475"/>
                  </a:lnTo>
                  <a:lnTo>
                    <a:pt x="2091181" y="666029"/>
                  </a:lnTo>
                  <a:lnTo>
                    <a:pt x="2096725" y="673584"/>
                  </a:lnTo>
                  <a:lnTo>
                    <a:pt x="2101478" y="682729"/>
                  </a:lnTo>
                  <a:lnTo>
                    <a:pt x="2105438" y="692272"/>
                  </a:lnTo>
                  <a:lnTo>
                    <a:pt x="2109003" y="701815"/>
                  </a:lnTo>
                  <a:lnTo>
                    <a:pt x="2110983" y="712153"/>
                  </a:lnTo>
                  <a:lnTo>
                    <a:pt x="2112567" y="722491"/>
                  </a:lnTo>
                  <a:lnTo>
                    <a:pt x="2112963" y="733624"/>
                  </a:lnTo>
                  <a:lnTo>
                    <a:pt x="2112567" y="743962"/>
                  </a:lnTo>
                  <a:lnTo>
                    <a:pt x="2110983" y="754698"/>
                  </a:lnTo>
                  <a:lnTo>
                    <a:pt x="2109003" y="765036"/>
                  </a:lnTo>
                  <a:lnTo>
                    <a:pt x="2105438" y="774976"/>
                  </a:lnTo>
                  <a:lnTo>
                    <a:pt x="2101478" y="784122"/>
                  </a:lnTo>
                  <a:lnTo>
                    <a:pt x="2096725" y="792869"/>
                  </a:lnTo>
                  <a:lnTo>
                    <a:pt x="2091181" y="801219"/>
                  </a:lnTo>
                  <a:lnTo>
                    <a:pt x="2085240" y="808774"/>
                  </a:lnTo>
                  <a:lnTo>
                    <a:pt x="2078507" y="815533"/>
                  </a:lnTo>
                  <a:lnTo>
                    <a:pt x="2071378" y="821498"/>
                  </a:lnTo>
                  <a:lnTo>
                    <a:pt x="2063458" y="826667"/>
                  </a:lnTo>
                  <a:lnTo>
                    <a:pt x="2055141" y="831438"/>
                  </a:lnTo>
                  <a:lnTo>
                    <a:pt x="2046824" y="835017"/>
                  </a:lnTo>
                  <a:lnTo>
                    <a:pt x="2037319" y="837800"/>
                  </a:lnTo>
                  <a:lnTo>
                    <a:pt x="2032566" y="838595"/>
                  </a:lnTo>
                  <a:lnTo>
                    <a:pt x="2028210" y="838993"/>
                  </a:lnTo>
                  <a:lnTo>
                    <a:pt x="2023457" y="839390"/>
                  </a:lnTo>
                  <a:lnTo>
                    <a:pt x="2018705" y="839788"/>
                  </a:lnTo>
                  <a:lnTo>
                    <a:pt x="2013556" y="839390"/>
                  </a:lnTo>
                  <a:lnTo>
                    <a:pt x="2008407" y="838993"/>
                  </a:lnTo>
                  <a:lnTo>
                    <a:pt x="2004051" y="838595"/>
                  </a:lnTo>
                  <a:lnTo>
                    <a:pt x="1999298" y="837800"/>
                  </a:lnTo>
                  <a:lnTo>
                    <a:pt x="1990189" y="835017"/>
                  </a:lnTo>
                  <a:lnTo>
                    <a:pt x="1981872" y="831438"/>
                  </a:lnTo>
                  <a:lnTo>
                    <a:pt x="1973556" y="826667"/>
                  </a:lnTo>
                  <a:lnTo>
                    <a:pt x="1965635" y="821498"/>
                  </a:lnTo>
                  <a:lnTo>
                    <a:pt x="1958110" y="815533"/>
                  </a:lnTo>
                  <a:lnTo>
                    <a:pt x="1951773" y="808774"/>
                  </a:lnTo>
                  <a:lnTo>
                    <a:pt x="1946276" y="802221"/>
                  </a:lnTo>
                  <a:lnTo>
                    <a:pt x="1946276" y="1749822"/>
                  </a:lnTo>
                  <a:lnTo>
                    <a:pt x="1946276" y="1754982"/>
                  </a:lnTo>
                  <a:lnTo>
                    <a:pt x="1945481" y="1760141"/>
                  </a:lnTo>
                  <a:lnTo>
                    <a:pt x="1944686" y="1764904"/>
                  </a:lnTo>
                  <a:lnTo>
                    <a:pt x="1943095" y="1769666"/>
                  </a:lnTo>
                  <a:lnTo>
                    <a:pt x="1941107" y="1774825"/>
                  </a:lnTo>
                  <a:lnTo>
                    <a:pt x="1939119" y="1778794"/>
                  </a:lnTo>
                  <a:lnTo>
                    <a:pt x="1936336" y="1783160"/>
                  </a:lnTo>
                  <a:lnTo>
                    <a:pt x="1933156" y="1786732"/>
                  </a:lnTo>
                  <a:lnTo>
                    <a:pt x="1930372" y="1789907"/>
                  </a:lnTo>
                  <a:lnTo>
                    <a:pt x="1926794" y="1793082"/>
                  </a:lnTo>
                  <a:lnTo>
                    <a:pt x="1923216" y="1795860"/>
                  </a:lnTo>
                  <a:lnTo>
                    <a:pt x="1919240" y="1797844"/>
                  </a:lnTo>
                  <a:lnTo>
                    <a:pt x="1914866" y="1799828"/>
                  </a:lnTo>
                  <a:lnTo>
                    <a:pt x="1910493" y="1801019"/>
                  </a:lnTo>
                  <a:lnTo>
                    <a:pt x="1906119" y="1801416"/>
                  </a:lnTo>
                  <a:lnTo>
                    <a:pt x="1901746" y="1801813"/>
                  </a:lnTo>
                  <a:lnTo>
                    <a:pt x="1770541" y="1801813"/>
                  </a:lnTo>
                  <a:lnTo>
                    <a:pt x="1766167" y="1801416"/>
                  </a:lnTo>
                  <a:lnTo>
                    <a:pt x="1761794" y="1801019"/>
                  </a:lnTo>
                  <a:lnTo>
                    <a:pt x="1757420" y="1799828"/>
                  </a:lnTo>
                  <a:lnTo>
                    <a:pt x="1753444" y="1797844"/>
                  </a:lnTo>
                  <a:lnTo>
                    <a:pt x="1749468" y="1795860"/>
                  </a:lnTo>
                  <a:lnTo>
                    <a:pt x="1745493" y="1793082"/>
                  </a:lnTo>
                  <a:lnTo>
                    <a:pt x="1741914" y="1789907"/>
                  </a:lnTo>
                  <a:lnTo>
                    <a:pt x="1738734" y="1786732"/>
                  </a:lnTo>
                  <a:lnTo>
                    <a:pt x="1735950" y="1783160"/>
                  </a:lnTo>
                  <a:lnTo>
                    <a:pt x="1733565" y="1778794"/>
                  </a:lnTo>
                  <a:lnTo>
                    <a:pt x="1731179" y="1774825"/>
                  </a:lnTo>
                  <a:lnTo>
                    <a:pt x="1729191" y="1769666"/>
                  </a:lnTo>
                  <a:lnTo>
                    <a:pt x="1727999" y="1764904"/>
                  </a:lnTo>
                  <a:lnTo>
                    <a:pt x="1726408" y="1760141"/>
                  </a:lnTo>
                  <a:lnTo>
                    <a:pt x="1726011" y="1754982"/>
                  </a:lnTo>
                  <a:lnTo>
                    <a:pt x="1725613" y="1749822"/>
                  </a:lnTo>
                  <a:lnTo>
                    <a:pt x="1725613" y="803700"/>
                  </a:lnTo>
                  <a:lnTo>
                    <a:pt x="1721366" y="808774"/>
                  </a:lnTo>
                  <a:lnTo>
                    <a:pt x="1714647" y="815533"/>
                  </a:lnTo>
                  <a:lnTo>
                    <a:pt x="1707928" y="821498"/>
                  </a:lnTo>
                  <a:lnTo>
                    <a:pt x="1700024" y="826667"/>
                  </a:lnTo>
                  <a:lnTo>
                    <a:pt x="1691725" y="831438"/>
                  </a:lnTo>
                  <a:lnTo>
                    <a:pt x="1683030" y="835017"/>
                  </a:lnTo>
                  <a:lnTo>
                    <a:pt x="1673940" y="837800"/>
                  </a:lnTo>
                  <a:lnTo>
                    <a:pt x="1669197" y="838595"/>
                  </a:lnTo>
                  <a:lnTo>
                    <a:pt x="1664455" y="838993"/>
                  </a:lnTo>
                  <a:lnTo>
                    <a:pt x="1659712" y="839390"/>
                  </a:lnTo>
                  <a:lnTo>
                    <a:pt x="1654970" y="839788"/>
                  </a:lnTo>
                  <a:lnTo>
                    <a:pt x="1650227" y="839390"/>
                  </a:lnTo>
                  <a:lnTo>
                    <a:pt x="1645484" y="838993"/>
                  </a:lnTo>
                  <a:lnTo>
                    <a:pt x="1640347" y="838595"/>
                  </a:lnTo>
                  <a:lnTo>
                    <a:pt x="1635604" y="837800"/>
                  </a:lnTo>
                  <a:lnTo>
                    <a:pt x="1626909" y="835017"/>
                  </a:lnTo>
                  <a:lnTo>
                    <a:pt x="1618214" y="831438"/>
                  </a:lnTo>
                  <a:lnTo>
                    <a:pt x="1609915" y="826667"/>
                  </a:lnTo>
                  <a:lnTo>
                    <a:pt x="1602011" y="821498"/>
                  </a:lnTo>
                  <a:lnTo>
                    <a:pt x="1594897" y="815533"/>
                  </a:lnTo>
                  <a:lnTo>
                    <a:pt x="1588178" y="808774"/>
                  </a:lnTo>
                  <a:lnTo>
                    <a:pt x="1581855" y="801219"/>
                  </a:lnTo>
                  <a:lnTo>
                    <a:pt x="1576717" y="792869"/>
                  </a:lnTo>
                  <a:lnTo>
                    <a:pt x="1571974" y="784122"/>
                  </a:lnTo>
                  <a:lnTo>
                    <a:pt x="1568022" y="774976"/>
                  </a:lnTo>
                  <a:lnTo>
                    <a:pt x="1564860" y="765036"/>
                  </a:lnTo>
                  <a:lnTo>
                    <a:pt x="1562094" y="754698"/>
                  </a:lnTo>
                  <a:lnTo>
                    <a:pt x="1560908" y="743962"/>
                  </a:lnTo>
                  <a:lnTo>
                    <a:pt x="1560513" y="733624"/>
                  </a:lnTo>
                  <a:lnTo>
                    <a:pt x="1560908" y="722491"/>
                  </a:lnTo>
                  <a:lnTo>
                    <a:pt x="1562094" y="712153"/>
                  </a:lnTo>
                  <a:lnTo>
                    <a:pt x="1564860" y="701815"/>
                  </a:lnTo>
                  <a:lnTo>
                    <a:pt x="1568022" y="692272"/>
                  </a:lnTo>
                  <a:lnTo>
                    <a:pt x="1571974" y="682729"/>
                  </a:lnTo>
                  <a:lnTo>
                    <a:pt x="1576717" y="673584"/>
                  </a:lnTo>
                  <a:lnTo>
                    <a:pt x="1581855" y="666029"/>
                  </a:lnTo>
                  <a:lnTo>
                    <a:pt x="1588178" y="658475"/>
                  </a:lnTo>
                  <a:lnTo>
                    <a:pt x="1594897" y="651318"/>
                  </a:lnTo>
                  <a:lnTo>
                    <a:pt x="1602011" y="645353"/>
                  </a:lnTo>
                  <a:lnTo>
                    <a:pt x="1609915" y="639787"/>
                  </a:lnTo>
                  <a:lnTo>
                    <a:pt x="1618214" y="635413"/>
                  </a:lnTo>
                  <a:lnTo>
                    <a:pt x="1626909" y="631834"/>
                  </a:lnTo>
                  <a:lnTo>
                    <a:pt x="1635604" y="629449"/>
                  </a:lnTo>
                  <a:lnTo>
                    <a:pt x="1640347" y="627858"/>
                  </a:lnTo>
                  <a:lnTo>
                    <a:pt x="1645484" y="627461"/>
                  </a:lnTo>
                  <a:lnTo>
                    <a:pt x="1650227" y="627063"/>
                  </a:lnTo>
                  <a:close/>
                  <a:moveTo>
                    <a:pt x="1109068" y="0"/>
                  </a:moveTo>
                  <a:lnTo>
                    <a:pt x="1663204" y="293093"/>
                  </a:lnTo>
                  <a:lnTo>
                    <a:pt x="2217738" y="585788"/>
                  </a:lnTo>
                  <a:lnTo>
                    <a:pt x="1109068" y="585788"/>
                  </a:lnTo>
                  <a:lnTo>
                    <a:pt x="0" y="585788"/>
                  </a:lnTo>
                  <a:lnTo>
                    <a:pt x="554534" y="293093"/>
                  </a:lnTo>
                  <a:lnTo>
                    <a:pt x="1109068" y="0"/>
                  </a:lnTo>
                  <a:close/>
                </a:path>
              </a:pathLst>
            </a:custGeom>
            <a:solidFill>
              <a:schemeClr val="tx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latin typeface="微软雅黑" pitchFamily="34" charset="-122"/>
                <a:ea typeface="微软雅黑" pitchFamily="34" charset="-122"/>
              </a:endParaRPr>
            </a:p>
          </p:txBody>
        </p:sp>
      </p:grpSp>
      <p:grpSp>
        <p:nvGrpSpPr>
          <p:cNvPr id="9" name="组合 8"/>
          <p:cNvGrpSpPr/>
          <p:nvPr/>
        </p:nvGrpSpPr>
        <p:grpSpPr>
          <a:xfrm>
            <a:off x="2923655" y="2392954"/>
            <a:ext cx="1693176" cy="1185251"/>
            <a:chOff x="498658" y="3970152"/>
            <a:chExt cx="2257568" cy="1580335"/>
          </a:xfrm>
        </p:grpSpPr>
        <p:sp>
          <p:nvSpPr>
            <p:cNvPr id="10" name="圆角矩形 9"/>
            <p:cNvSpPr/>
            <p:nvPr/>
          </p:nvSpPr>
          <p:spPr>
            <a:xfrm rot="18900000">
              <a:off x="498658" y="4436314"/>
              <a:ext cx="2257568" cy="746074"/>
            </a:xfrm>
            <a:prstGeom prst="roundRect">
              <a:avLst>
                <a:gd name="adj" fmla="val 50000"/>
              </a:avLst>
            </a:prstGeom>
            <a:no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latin typeface="微软雅黑" pitchFamily="34" charset="-122"/>
                <a:ea typeface="微软雅黑" pitchFamily="34" charset="-122"/>
              </a:endParaRPr>
            </a:p>
          </p:txBody>
        </p:sp>
        <p:grpSp>
          <p:nvGrpSpPr>
            <p:cNvPr id="11" name="组合 10"/>
            <p:cNvGrpSpPr/>
            <p:nvPr/>
          </p:nvGrpSpPr>
          <p:grpSpPr>
            <a:xfrm>
              <a:off x="1827999" y="3970152"/>
              <a:ext cx="652315" cy="625187"/>
              <a:chOff x="785208" y="5020276"/>
              <a:chExt cx="652315" cy="625187"/>
            </a:xfrm>
          </p:grpSpPr>
          <p:sp>
            <p:nvSpPr>
              <p:cNvPr id="14" name="椭圆 13"/>
              <p:cNvSpPr/>
              <p:nvPr/>
            </p:nvSpPr>
            <p:spPr>
              <a:xfrm flipH="1">
                <a:off x="798773" y="5020276"/>
                <a:ext cx="625187" cy="625187"/>
              </a:xfrm>
              <a:prstGeom prst="ellipse">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sp>
            <p:nvSpPr>
              <p:cNvPr id="15" name="矩形 14"/>
              <p:cNvSpPr/>
              <p:nvPr/>
            </p:nvSpPr>
            <p:spPr>
              <a:xfrm rot="18900000">
                <a:off x="785208" y="5185303"/>
                <a:ext cx="652315" cy="34881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z="1100" b="1" kern="0">
                    <a:solidFill>
                      <a:schemeClr val="bg1"/>
                    </a:solidFill>
                    <a:latin typeface="微软雅黑" pitchFamily="34" charset="-122"/>
                    <a:ea typeface="微软雅黑" pitchFamily="34" charset="-122"/>
                    <a:cs typeface="Arial" panose="020b0604020202020204" pitchFamily="34" charset="0"/>
                  </a:rPr>
                  <a:t>80%</a:t>
                </a:r>
                <a:endParaRPr lang="zh-CN" altLang="en-US" sz="1100" b="1" kern="0">
                  <a:solidFill>
                    <a:schemeClr val="bg1"/>
                  </a:solidFill>
                  <a:latin typeface="微软雅黑" pitchFamily="34" charset="-122"/>
                  <a:ea typeface="微软雅黑" pitchFamily="34" charset="-122"/>
                  <a:cs typeface="Arial" panose="020b0604020202020204" pitchFamily="34" charset="0"/>
                </a:endParaRPr>
              </a:p>
            </p:txBody>
          </p:sp>
        </p:grpSp>
        <p:sp>
          <p:nvSpPr>
            <p:cNvPr id="12" name="矩形 11"/>
            <p:cNvSpPr/>
            <p:nvPr/>
          </p:nvSpPr>
          <p:spPr>
            <a:xfrm rot="18900000">
              <a:off x="1136069" y="4679836"/>
              <a:ext cx="86177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1200" b="1" kern="0">
                  <a:solidFill>
                    <a:schemeClr val="tx2"/>
                  </a:solidFill>
                  <a:latin typeface="微软雅黑" pitchFamily="34" charset="-122"/>
                  <a:ea typeface="微软雅黑" pitchFamily="34" charset="-122"/>
                  <a:cs typeface="Arial" panose="020b0604020202020204" pitchFamily="34" charset="0"/>
                </a:rPr>
                <a:t>二季度</a:t>
              </a:r>
            </a:p>
          </p:txBody>
        </p:sp>
        <p:sp>
          <p:nvSpPr>
            <p:cNvPr id="13" name="KSO_Shape"/>
            <p:cNvSpPr/>
            <p:nvPr/>
          </p:nvSpPr>
          <p:spPr bwMode="auto">
            <a:xfrm>
              <a:off x="900862" y="5247065"/>
              <a:ext cx="373190" cy="303422"/>
            </a:xfrm>
            <a:custGeom>
              <a:gdLst>
                <a:gd name="T0" fmla="*/ 651924 w 6442393"/>
                <a:gd name="T1" fmla="*/ 577512 h 5234968"/>
                <a:gd name="T2" fmla="*/ 900199 w 6442393"/>
                <a:gd name="T3" fmla="*/ 1116181 h 5234968"/>
                <a:gd name="T4" fmla="*/ 1148473 w 6442393"/>
                <a:gd name="T5" fmla="*/ 577512 h 5234968"/>
                <a:gd name="T6" fmla="*/ 900199 w 6442393"/>
                <a:gd name="T7" fmla="*/ 618930 h 5234968"/>
                <a:gd name="T8" fmla="*/ 1518895 w 6442393"/>
                <a:gd name="T9" fmla="*/ 516204 h 5234968"/>
                <a:gd name="T10" fmla="*/ 1270621 w 6442393"/>
                <a:gd name="T11" fmla="*/ 556920 h 5234968"/>
                <a:gd name="T12" fmla="*/ 1021879 w 6442393"/>
                <a:gd name="T13" fmla="*/ 1095823 h 5234968"/>
                <a:gd name="T14" fmla="*/ 281502 w 6442393"/>
                <a:gd name="T15" fmla="*/ 516204 h 5234968"/>
                <a:gd name="T16" fmla="*/ 778519 w 6442393"/>
                <a:gd name="T17" fmla="*/ 1095823 h 5234968"/>
                <a:gd name="T18" fmla="*/ 529776 w 6442393"/>
                <a:gd name="T19" fmla="*/ 556920 h 5234968"/>
                <a:gd name="T20" fmla="*/ 900199 w 6442393"/>
                <a:gd name="T21" fmla="*/ 253422 h 5234968"/>
                <a:gd name="T22" fmla="*/ 748098 w 6442393"/>
                <a:gd name="T23" fmla="*/ 481338 h 5234968"/>
                <a:gd name="T24" fmla="*/ 900199 w 6442393"/>
                <a:gd name="T25" fmla="*/ 506142 h 5234968"/>
                <a:gd name="T26" fmla="*/ 1052299 w 6442393"/>
                <a:gd name="T27" fmla="*/ 481338 h 5234968"/>
                <a:gd name="T28" fmla="*/ 1382473 w 6442393"/>
                <a:gd name="T29" fmla="*/ 209196 h 5234968"/>
                <a:gd name="T30" fmla="*/ 1237777 w 6442393"/>
                <a:gd name="T31" fmla="*/ 449966 h 5234968"/>
                <a:gd name="T32" fmla="*/ 1236274 w 6442393"/>
                <a:gd name="T33" fmla="*/ 450216 h 5234968"/>
                <a:gd name="T34" fmla="*/ 1236102 w 6442393"/>
                <a:gd name="T35" fmla="*/ 450216 h 5234968"/>
                <a:gd name="T36" fmla="*/ 1236105 w 6442393"/>
                <a:gd name="T37" fmla="*/ 450245 h 5234968"/>
                <a:gd name="T38" fmla="*/ 1236274 w 6442393"/>
                <a:gd name="T39" fmla="*/ 450216 h 5234968"/>
                <a:gd name="T40" fmla="*/ 1237627 w 6442393"/>
                <a:gd name="T41" fmla="*/ 450216 h 5234968"/>
                <a:gd name="T42" fmla="*/ 1237777 w 6442393"/>
                <a:gd name="T43" fmla="*/ 449966 h 5234968"/>
                <a:gd name="T44" fmla="*/ 1535509 w 6442393"/>
                <a:gd name="T45" fmla="*/ 400374 h 5234968"/>
                <a:gd name="T46" fmla="*/ 418158 w 6442393"/>
                <a:gd name="T47" fmla="*/ 209196 h 5234968"/>
                <a:gd name="T48" fmla="*/ 264888 w 6442393"/>
                <a:gd name="T49" fmla="*/ 400374 h 5234968"/>
                <a:gd name="T50" fmla="*/ 562361 w 6442393"/>
                <a:gd name="T51" fmla="*/ 449923 h 5234968"/>
                <a:gd name="T52" fmla="*/ 562536 w 6442393"/>
                <a:gd name="T53" fmla="*/ 450216 h 5234968"/>
                <a:gd name="T54" fmla="*/ 563962 w 6442393"/>
                <a:gd name="T55" fmla="*/ 450216 h 5234968"/>
                <a:gd name="T56" fmla="*/ 563956 w 6442393"/>
                <a:gd name="T57" fmla="*/ 450189 h 5234968"/>
                <a:gd name="T58" fmla="*/ 562361 w 6442393"/>
                <a:gd name="T59" fmla="*/ 449923 h 5234968"/>
                <a:gd name="T60" fmla="*/ 956592 w 6442393"/>
                <a:gd name="T61" fmla="*/ 168714 h 5234968"/>
                <a:gd name="T62" fmla="*/ 1134199 w 6442393"/>
                <a:gd name="T63" fmla="*/ 435240 h 5234968"/>
                <a:gd name="T64" fmla="*/ 1294021 w 6442393"/>
                <a:gd name="T65" fmla="*/ 168714 h 5234968"/>
                <a:gd name="T66" fmla="*/ 506610 w 6442393"/>
                <a:gd name="T67" fmla="*/ 168714 h 5234968"/>
                <a:gd name="T68" fmla="*/ 666432 w 6442393"/>
                <a:gd name="T69" fmla="*/ 435240 h 5234968"/>
                <a:gd name="T70" fmla="*/ 843805 w 6442393"/>
                <a:gd name="T71" fmla="*/ 168714 h 5234968"/>
                <a:gd name="T72" fmla="*/ 337428 w 6442393"/>
                <a:gd name="T73" fmla="*/ 0 h 5234968"/>
                <a:gd name="T74" fmla="*/ 1463203 w 6442393"/>
                <a:gd name="T75" fmla="*/ 0 h 5234968"/>
                <a:gd name="T76" fmla="*/ 1800397 w 6442393"/>
                <a:gd name="T77" fmla="*/ 450216 h 5234968"/>
                <a:gd name="T78" fmla="*/ 900199 w 6442393"/>
                <a:gd name="T79" fmla="*/ 1462969 h 5234968"/>
                <a:gd name="T80" fmla="*/ 0 w 6442393"/>
                <a:gd name="T81" fmla="*/ 450216 h 52349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42393" h="5234968">
                  <a:moveTo>
                    <a:pt x="2332793" y="2066523"/>
                  </a:moveTo>
                  <a:lnTo>
                    <a:pt x="3221197" y="3994050"/>
                  </a:lnTo>
                  <a:lnTo>
                    <a:pt x="4109600" y="2066523"/>
                  </a:lnTo>
                  <a:lnTo>
                    <a:pt x="3221197" y="2214730"/>
                  </a:lnTo>
                  <a:lnTo>
                    <a:pt x="2332793" y="2066523"/>
                  </a:lnTo>
                  <a:close/>
                  <a:moveTo>
                    <a:pt x="5435089" y="1847143"/>
                  </a:moveTo>
                  <a:lnTo>
                    <a:pt x="4546685" y="1992838"/>
                  </a:lnTo>
                  <a:lnTo>
                    <a:pt x="3656607" y="3921202"/>
                  </a:lnTo>
                  <a:lnTo>
                    <a:pt x="5435089" y="1847143"/>
                  </a:lnTo>
                  <a:close/>
                  <a:moveTo>
                    <a:pt x="1007304" y="1847143"/>
                  </a:moveTo>
                  <a:lnTo>
                    <a:pt x="2785787" y="3921202"/>
                  </a:lnTo>
                  <a:lnTo>
                    <a:pt x="1895708" y="1992838"/>
                  </a:lnTo>
                  <a:lnTo>
                    <a:pt x="1007304" y="1847143"/>
                  </a:lnTo>
                  <a:close/>
                  <a:moveTo>
                    <a:pt x="3221197" y="906825"/>
                  </a:moveTo>
                  <a:lnTo>
                    <a:pt x="2676934" y="1722382"/>
                  </a:lnTo>
                  <a:lnTo>
                    <a:pt x="3221197" y="1811138"/>
                  </a:lnTo>
                  <a:lnTo>
                    <a:pt x="3765459" y="1722382"/>
                  </a:lnTo>
                  <a:lnTo>
                    <a:pt x="3221197" y="906825"/>
                  </a:lnTo>
                  <a:close/>
                  <a:moveTo>
                    <a:pt x="4946927" y="748570"/>
                  </a:moveTo>
                  <a:lnTo>
                    <a:pt x="4429161" y="1610121"/>
                  </a:lnTo>
                  <a:lnTo>
                    <a:pt x="4423781" y="1611017"/>
                  </a:lnTo>
                  <a:lnTo>
                    <a:pt x="4423167" y="1611017"/>
                  </a:lnTo>
                  <a:lnTo>
                    <a:pt x="4423178" y="1611118"/>
                  </a:lnTo>
                  <a:lnTo>
                    <a:pt x="4423781" y="1611017"/>
                  </a:lnTo>
                  <a:lnTo>
                    <a:pt x="4428622" y="1611017"/>
                  </a:lnTo>
                  <a:lnTo>
                    <a:pt x="4429161" y="1610121"/>
                  </a:lnTo>
                  <a:lnTo>
                    <a:pt x="5494539" y="1432667"/>
                  </a:lnTo>
                  <a:lnTo>
                    <a:pt x="4946927" y="748570"/>
                  </a:lnTo>
                  <a:close/>
                  <a:moveTo>
                    <a:pt x="1496303" y="748570"/>
                  </a:moveTo>
                  <a:lnTo>
                    <a:pt x="947854" y="1432667"/>
                  </a:lnTo>
                  <a:lnTo>
                    <a:pt x="2012305" y="1609967"/>
                  </a:lnTo>
                  <a:lnTo>
                    <a:pt x="2012934" y="1611017"/>
                  </a:lnTo>
                  <a:lnTo>
                    <a:pt x="2018036" y="1611017"/>
                  </a:lnTo>
                  <a:lnTo>
                    <a:pt x="2018015" y="1610918"/>
                  </a:lnTo>
                  <a:lnTo>
                    <a:pt x="2012305" y="1609967"/>
                  </a:lnTo>
                  <a:lnTo>
                    <a:pt x="1496303" y="748570"/>
                  </a:lnTo>
                  <a:close/>
                  <a:moveTo>
                    <a:pt x="3422992" y="603713"/>
                  </a:moveTo>
                  <a:lnTo>
                    <a:pt x="4058524" y="1557428"/>
                  </a:lnTo>
                  <a:lnTo>
                    <a:pt x="4630418" y="603713"/>
                  </a:lnTo>
                  <a:lnTo>
                    <a:pt x="3422992" y="603713"/>
                  </a:lnTo>
                  <a:close/>
                  <a:moveTo>
                    <a:pt x="1812813" y="603713"/>
                  </a:moveTo>
                  <a:lnTo>
                    <a:pt x="2384707" y="1557428"/>
                  </a:lnTo>
                  <a:lnTo>
                    <a:pt x="3019401" y="603713"/>
                  </a:lnTo>
                  <a:lnTo>
                    <a:pt x="1812813" y="603713"/>
                  </a:lnTo>
                  <a:close/>
                  <a:moveTo>
                    <a:pt x="1207426" y="0"/>
                  </a:moveTo>
                  <a:lnTo>
                    <a:pt x="5235805" y="0"/>
                  </a:lnTo>
                  <a:lnTo>
                    <a:pt x="6442393" y="1611017"/>
                  </a:lnTo>
                  <a:lnTo>
                    <a:pt x="3221197" y="5234968"/>
                  </a:lnTo>
                  <a:lnTo>
                    <a:pt x="0" y="1611017"/>
                  </a:lnTo>
                  <a:lnTo>
                    <a:pt x="1207426" y="0"/>
                  </a:lnTo>
                  <a:close/>
                </a:path>
              </a:pathLst>
            </a:custGeom>
            <a:solidFill>
              <a:schemeClr val="tx2"/>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itchFamily="34" charset="-122"/>
                <a:ea typeface="微软雅黑" pitchFamily="34" charset="-122"/>
              </a:endParaRPr>
            </a:p>
          </p:txBody>
        </p:sp>
      </p:grpSp>
      <p:sp>
        <p:nvSpPr>
          <p:cNvPr id="16" name="任意多边形 15"/>
          <p:cNvSpPr/>
          <p:nvPr/>
        </p:nvSpPr>
        <p:spPr>
          <a:xfrm rot="2250102">
            <a:off x="2262890" y="2412097"/>
            <a:ext cx="4423777" cy="959207"/>
          </a:xfrm>
          <a:custGeom>
            <a:gdLst>
              <a:gd name="connsiteX0" fmla="*/ 0 w 5898369"/>
              <a:gd name="connsiteY0" fmla="*/ 203650 h 1278942"/>
              <a:gd name="connsiteX1" fmla="*/ 666642 w 5898369"/>
              <a:gd name="connsiteY1" fmla="*/ 207797 h 1278942"/>
              <a:gd name="connsiteX2" fmla="*/ 829333 w 5898369"/>
              <a:gd name="connsiteY2" fmla="*/ 372586 h 1278942"/>
              <a:gd name="connsiteX3" fmla="*/ 823477 w 5898369"/>
              <a:gd name="connsiteY3" fmla="*/ 529189 h 1278942"/>
              <a:gd name="connsiteX4" fmla="*/ 1039160 w 5898369"/>
              <a:gd name="connsiteY4" fmla="*/ 892787 h 1278942"/>
              <a:gd name="connsiteX5" fmla="*/ 1590345 w 5898369"/>
              <a:gd name="connsiteY5" fmla="*/ 935139 h 1278942"/>
              <a:gd name="connsiteX6" fmla="*/ 1874201 w 5898369"/>
              <a:gd name="connsiteY6" fmla="*/ 537589 h 1278942"/>
              <a:gd name="connsiteX7" fmla="*/ 1877625 w 5898369"/>
              <a:gd name="connsiteY7" fmla="*/ 489658 h 1278942"/>
              <a:gd name="connsiteX8" fmla="*/ 1876158 w 5898369"/>
              <a:gd name="connsiteY8" fmla="*/ 489476 h 1278942"/>
              <a:gd name="connsiteX9" fmla="*/ 1878497 w 5898369"/>
              <a:gd name="connsiteY9" fmla="*/ 477447 h 1278942"/>
              <a:gd name="connsiteX10" fmla="*/ 1879461 w 5898369"/>
              <a:gd name="connsiteY10" fmla="*/ 463957 h 1278942"/>
              <a:gd name="connsiteX11" fmla="*/ 1881121 w 5898369"/>
              <a:gd name="connsiteY11" fmla="*/ 463960 h 1278942"/>
              <a:gd name="connsiteX12" fmla="*/ 1890813 w 5898369"/>
              <a:gd name="connsiteY12" fmla="*/ 414129 h 1278942"/>
              <a:gd name="connsiteX13" fmla="*/ 2231559 w 5898369"/>
              <a:gd name="connsiteY13" fmla="*/ 36516 h 1278942"/>
              <a:gd name="connsiteX14" fmla="*/ 2798190 w 5898369"/>
              <a:gd name="connsiteY14" fmla="*/ 138559 h 1278942"/>
              <a:gd name="connsiteX15" fmla="*/ 2985795 w 5898369"/>
              <a:gd name="connsiteY15" fmla="*/ 611320 h 1278942"/>
              <a:gd name="connsiteX16" fmla="*/ 2973287 w 5898369"/>
              <a:gd name="connsiteY16" fmla="*/ 686789 h 1278942"/>
              <a:gd name="connsiteX17" fmla="*/ 2971841 w 5898369"/>
              <a:gd name="connsiteY17" fmla="*/ 743454 h 1278942"/>
              <a:gd name="connsiteX18" fmla="*/ 3206765 w 5898369"/>
              <a:gd name="connsiteY18" fmla="*/ 1161349 h 1278942"/>
              <a:gd name="connsiteX19" fmla="*/ 3748785 w 5898369"/>
              <a:gd name="connsiteY19" fmla="*/ 1189539 h 1278942"/>
              <a:gd name="connsiteX20" fmla="*/ 4025791 w 5898369"/>
              <a:gd name="connsiteY20" fmla="*/ 798268 h 1278942"/>
              <a:gd name="connsiteX21" fmla="*/ 4030339 w 5898369"/>
              <a:gd name="connsiteY21" fmla="*/ 740379 h 1278942"/>
              <a:gd name="connsiteX22" fmla="*/ 4025977 w 5898369"/>
              <a:gd name="connsiteY22" fmla="*/ 739554 h 1278942"/>
              <a:gd name="connsiteX23" fmla="*/ 4232166 w 5898369"/>
              <a:gd name="connsiteY23" fmla="*/ 402536 h 1278942"/>
              <a:gd name="connsiteX24" fmla="*/ 4609810 w 5898369"/>
              <a:gd name="connsiteY24" fmla="*/ 286427 h 1278942"/>
              <a:gd name="connsiteX25" fmla="*/ 5115824 w 5898369"/>
              <a:gd name="connsiteY25" fmla="*/ 707333 h 1278942"/>
              <a:gd name="connsiteX26" fmla="*/ 5131067 w 5898369"/>
              <a:gd name="connsiteY26" fmla="*/ 806333 h 1278942"/>
              <a:gd name="connsiteX27" fmla="*/ 5135113 w 5898369"/>
              <a:gd name="connsiteY27" fmla="*/ 806564 h 1278942"/>
              <a:gd name="connsiteX28" fmla="*/ 5126192 w 5898369"/>
              <a:gd name="connsiteY28" fmla="*/ 913040 h 1278942"/>
              <a:gd name="connsiteX29" fmla="*/ 5236410 w 5898369"/>
              <a:gd name="connsiteY29" fmla="*/ 1043417 h 1278942"/>
              <a:gd name="connsiteX30" fmla="*/ 5898369 w 5898369"/>
              <a:gd name="connsiteY30" fmla="*/ 1079693 h 1278942"/>
              <a:gd name="connsiteX31" fmla="*/ 5891039 w 5898369"/>
              <a:gd name="connsiteY31" fmla="*/ 1109947 h 1278942"/>
              <a:gd name="connsiteX32" fmla="*/ 5237261 w 5898369"/>
              <a:gd name="connsiteY32" fmla="*/ 1083708 h 1278942"/>
              <a:gd name="connsiteX33" fmla="*/ 5087837 w 5898369"/>
              <a:gd name="connsiteY33" fmla="*/ 906801 h 1278942"/>
              <a:gd name="connsiteX34" fmla="*/ 5096462 w 5898369"/>
              <a:gd name="connsiteY34" fmla="*/ 804356 h 1278942"/>
              <a:gd name="connsiteX35" fmla="*/ 5098635 w 5898369"/>
              <a:gd name="connsiteY35" fmla="*/ 804481 h 1278942"/>
              <a:gd name="connsiteX36" fmla="*/ 5084876 w 5898369"/>
              <a:gd name="connsiteY36" fmla="*/ 715118 h 1278942"/>
              <a:gd name="connsiteX37" fmla="*/ 4607786 w 5898369"/>
              <a:gd name="connsiteY37" fmla="*/ 318272 h 1278942"/>
              <a:gd name="connsiteX38" fmla="*/ 4084307 w 5898369"/>
              <a:gd name="connsiteY38" fmla="*/ 651549 h 1278942"/>
              <a:gd name="connsiteX39" fmla="*/ 4058397 w 5898369"/>
              <a:gd name="connsiteY39" fmla="*/ 741768 h 1278942"/>
              <a:gd name="connsiteX40" fmla="*/ 4053635 w 5898369"/>
              <a:gd name="connsiteY40" fmla="*/ 802385 h 1278942"/>
              <a:gd name="connsiteX41" fmla="*/ 3761921 w 5898369"/>
              <a:gd name="connsiteY41" fmla="*/ 1214432 h 1278942"/>
              <a:gd name="connsiteX42" fmla="*/ 3191121 w 5898369"/>
              <a:gd name="connsiteY42" fmla="*/ 1184745 h 1278942"/>
              <a:gd name="connsiteX43" fmla="*/ 2945665 w 5898369"/>
              <a:gd name="connsiteY43" fmla="*/ 668562 h 1278942"/>
              <a:gd name="connsiteX44" fmla="*/ 2947591 w 5898369"/>
              <a:gd name="connsiteY44" fmla="*/ 668744 h 1278942"/>
              <a:gd name="connsiteX45" fmla="*/ 2957555 w 5898369"/>
              <a:gd name="connsiteY45" fmla="*/ 608620 h 1278942"/>
              <a:gd name="connsiteX46" fmla="*/ 2779484 w 5898369"/>
              <a:gd name="connsiteY46" fmla="*/ 159884 h 1278942"/>
              <a:gd name="connsiteX47" fmla="*/ 2241650 w 5898369"/>
              <a:gd name="connsiteY47" fmla="*/ 63029 h 1278942"/>
              <a:gd name="connsiteX48" fmla="*/ 1918221 w 5898369"/>
              <a:gd name="connsiteY48" fmla="*/ 421451 h 1278942"/>
              <a:gd name="connsiteX49" fmla="*/ 1906250 w 5898369"/>
              <a:gd name="connsiteY49" fmla="*/ 482996 h 1278942"/>
              <a:gd name="connsiteX50" fmla="*/ 1902067 w 5898369"/>
              <a:gd name="connsiteY50" fmla="*/ 541550 h 1278942"/>
              <a:gd name="connsiteX51" fmla="*/ 1603140 w 5898369"/>
              <a:gd name="connsiteY51" fmla="*/ 960209 h 1278942"/>
              <a:gd name="connsiteX52" fmla="*/ 1022686 w 5898369"/>
              <a:gd name="connsiteY52" fmla="*/ 915607 h 1278942"/>
              <a:gd name="connsiteX53" fmla="*/ 795552 w 5898369"/>
              <a:gd name="connsiteY53" fmla="*/ 532703 h 1278942"/>
              <a:gd name="connsiteX54" fmla="*/ 792356 w 5898369"/>
              <a:gd name="connsiteY54" fmla="*/ 476139 h 1278942"/>
              <a:gd name="connsiteX55" fmla="*/ 789967 w 5898369"/>
              <a:gd name="connsiteY55" fmla="*/ 476188 h 1278942"/>
              <a:gd name="connsiteX56" fmla="*/ 790607 w 5898369"/>
              <a:gd name="connsiteY56" fmla="*/ 369340 h 1278942"/>
              <a:gd name="connsiteX57" fmla="*/ 670615 w 5898369"/>
              <a:gd name="connsiteY57" fmla="*/ 247901 h 1278942"/>
              <a:gd name="connsiteX58" fmla="*/ 0 w 5898369"/>
              <a:gd name="connsiteY58" fmla="*/ 252293 h 1278942"/>
              <a:gd name="connsiteX59" fmla="*/ 0 w 5898369"/>
              <a:gd name="connsiteY59" fmla="*/ 203650 h 1278942"/>
              <a:gd name="connsiteX60" fmla="*/ 0 w 5390588"/>
              <a:gd name="connsiteY60" fmla="*/ 203650 h 1278942"/>
              <a:gd name="connsiteX61" fmla="*/ 0 w 5390588"/>
              <a:gd name="connsiteY61" fmla="*/ 203650 h 1278942"/>
              <a:gd name="connsiteX62" fmla="*/ 0 w 5390588"/>
              <a:gd name="connsiteY62" fmla="*/ 203650 h 127894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898369" h="1278942">
                <a:moveTo>
                  <a:pt x="0" y="203650"/>
                </a:moveTo>
                <a:lnTo>
                  <a:pt x="666642" y="207797"/>
                </a:lnTo>
                <a:cubicBezTo>
                  <a:pt x="757073" y="208376"/>
                  <a:pt x="829912" y="282156"/>
                  <a:pt x="829333" y="372586"/>
                </a:cubicBezTo>
                <a:lnTo>
                  <a:pt x="823477" y="529189"/>
                </a:lnTo>
                <a:cubicBezTo>
                  <a:pt x="841578" y="672941"/>
                  <a:pt x="918231" y="805492"/>
                  <a:pt x="1039160" y="892787"/>
                </a:cubicBezTo>
                <a:cubicBezTo>
                  <a:pt x="1200398" y="1009179"/>
                  <a:pt x="1413218" y="1025532"/>
                  <a:pt x="1590345" y="935139"/>
                </a:cubicBezTo>
                <a:cubicBezTo>
                  <a:pt x="1745332" y="856044"/>
                  <a:pt x="1850173" y="706867"/>
                  <a:pt x="1874201" y="537589"/>
                </a:cubicBezTo>
                <a:lnTo>
                  <a:pt x="1877625" y="489658"/>
                </a:lnTo>
                <a:lnTo>
                  <a:pt x="1876158" y="489476"/>
                </a:lnTo>
                <a:lnTo>
                  <a:pt x="1878497" y="477447"/>
                </a:lnTo>
                <a:cubicBezTo>
                  <a:pt x="1878818" y="472950"/>
                  <a:pt x="1879140" y="468454"/>
                  <a:pt x="1879461" y="463957"/>
                </a:cubicBezTo>
                <a:lnTo>
                  <a:pt x="1881121" y="463960"/>
                </a:lnTo>
                <a:lnTo>
                  <a:pt x="1890813" y="414129"/>
                </a:lnTo>
                <a:cubicBezTo>
                  <a:pt x="1936682" y="242333"/>
                  <a:pt x="2062509" y="100856"/>
                  <a:pt x="2231559" y="36516"/>
                </a:cubicBezTo>
                <a:cubicBezTo>
                  <a:pt x="2424760" y="-37015"/>
                  <a:pt x="2642778" y="2247"/>
                  <a:pt x="2798190" y="138559"/>
                </a:cubicBezTo>
                <a:cubicBezTo>
                  <a:pt x="2934174" y="257831"/>
                  <a:pt x="3002741" y="434314"/>
                  <a:pt x="2985795" y="611320"/>
                </a:cubicBezTo>
                <a:lnTo>
                  <a:pt x="2973287" y="686789"/>
                </a:lnTo>
                <a:lnTo>
                  <a:pt x="2971841" y="743454"/>
                </a:lnTo>
                <a:cubicBezTo>
                  <a:pt x="2978991" y="910773"/>
                  <a:pt x="3065197" y="1066676"/>
                  <a:pt x="3206765" y="1161349"/>
                </a:cubicBezTo>
                <a:cubicBezTo>
                  <a:pt x="3368559" y="1269550"/>
                  <a:pt x="3576639" y="1280372"/>
                  <a:pt x="3748785" y="1189539"/>
                </a:cubicBezTo>
                <a:cubicBezTo>
                  <a:pt x="3899411" y="1110062"/>
                  <a:pt x="4001322" y="963942"/>
                  <a:pt x="4025791" y="798268"/>
                </a:cubicBezTo>
                <a:lnTo>
                  <a:pt x="4030339" y="740379"/>
                </a:lnTo>
                <a:lnTo>
                  <a:pt x="4025977" y="739554"/>
                </a:lnTo>
                <a:cubicBezTo>
                  <a:pt x="4052200" y="601208"/>
                  <a:pt x="4127895" y="483462"/>
                  <a:pt x="4232166" y="402536"/>
                </a:cubicBezTo>
                <a:cubicBezTo>
                  <a:pt x="4336437" y="321608"/>
                  <a:pt x="4469284" y="277499"/>
                  <a:pt x="4609810" y="286427"/>
                </a:cubicBezTo>
                <a:cubicBezTo>
                  <a:pt x="4855728" y="302052"/>
                  <a:pt x="5057764" y="475820"/>
                  <a:pt x="5115824" y="707333"/>
                </a:cubicBezTo>
                <a:lnTo>
                  <a:pt x="5131067" y="806333"/>
                </a:lnTo>
                <a:lnTo>
                  <a:pt x="5135113" y="806564"/>
                </a:lnTo>
                <a:lnTo>
                  <a:pt x="5126192" y="913040"/>
                </a:lnTo>
                <a:cubicBezTo>
                  <a:pt x="5120625" y="979477"/>
                  <a:pt x="5169972" y="1037850"/>
                  <a:pt x="5236410" y="1043417"/>
                </a:cubicBezTo>
                <a:lnTo>
                  <a:pt x="5898369" y="1079693"/>
                </a:lnTo>
                <a:lnTo>
                  <a:pt x="5891039" y="1109947"/>
                </a:lnTo>
                <a:lnTo>
                  <a:pt x="5237261" y="1083708"/>
                </a:lnTo>
                <a:cubicBezTo>
                  <a:pt x="5147147" y="1076120"/>
                  <a:pt x="5080247" y="996917"/>
                  <a:pt x="5087837" y="906801"/>
                </a:cubicBezTo>
                <a:lnTo>
                  <a:pt x="5096462" y="804356"/>
                </a:lnTo>
                <a:lnTo>
                  <a:pt x="5098635" y="804481"/>
                </a:lnTo>
                <a:lnTo>
                  <a:pt x="5084876" y="715118"/>
                </a:lnTo>
                <a:cubicBezTo>
                  <a:pt x="5030135" y="496837"/>
                  <a:pt x="4839647" y="333001"/>
                  <a:pt x="4607786" y="318272"/>
                </a:cubicBezTo>
                <a:cubicBezTo>
                  <a:pt x="4375925" y="303539"/>
                  <a:pt x="4166234" y="441950"/>
                  <a:pt x="4084307" y="651549"/>
                </a:cubicBezTo>
                <a:lnTo>
                  <a:pt x="4058397" y="741768"/>
                </a:lnTo>
                <a:lnTo>
                  <a:pt x="4053635" y="802385"/>
                </a:lnTo>
                <a:cubicBezTo>
                  <a:pt x="4027867" y="976856"/>
                  <a:pt x="3920545" y="1130733"/>
                  <a:pt x="3761921" y="1214432"/>
                </a:cubicBezTo>
                <a:cubicBezTo>
                  <a:pt x="3580635" y="1310086"/>
                  <a:pt x="3361506" y="1298691"/>
                  <a:pt x="3191121" y="1184745"/>
                </a:cubicBezTo>
                <a:cubicBezTo>
                  <a:pt x="3020736" y="1070801"/>
                  <a:pt x="2926505" y="872639"/>
                  <a:pt x="2945665" y="668562"/>
                </a:cubicBezTo>
                <a:lnTo>
                  <a:pt x="2947591" y="668744"/>
                </a:lnTo>
                <a:lnTo>
                  <a:pt x="2957555" y="608620"/>
                </a:lnTo>
                <a:cubicBezTo>
                  <a:pt x="2973639" y="440610"/>
                  <a:pt x="2908558" y="273096"/>
                  <a:pt x="2779484" y="159884"/>
                </a:cubicBezTo>
                <a:cubicBezTo>
                  <a:pt x="2631971" y="30501"/>
                  <a:pt x="2425032" y="-6765"/>
                  <a:pt x="2241650" y="63029"/>
                </a:cubicBezTo>
                <a:cubicBezTo>
                  <a:pt x="2081191" y="124098"/>
                  <a:pt x="1961759" y="258385"/>
                  <a:pt x="1918221" y="421451"/>
                </a:cubicBezTo>
                <a:lnTo>
                  <a:pt x="1906250" y="482996"/>
                </a:lnTo>
                <a:lnTo>
                  <a:pt x="1902067" y="541550"/>
                </a:lnTo>
                <a:cubicBezTo>
                  <a:pt x="1876764" y="719818"/>
                  <a:pt x="1766355" y="876915"/>
                  <a:pt x="1603140" y="960209"/>
                </a:cubicBezTo>
                <a:cubicBezTo>
                  <a:pt x="1416607" y="1055401"/>
                  <a:pt x="1192485" y="1038180"/>
                  <a:pt x="1022686" y="915607"/>
                </a:cubicBezTo>
                <a:cubicBezTo>
                  <a:pt x="895336" y="823677"/>
                  <a:pt x="814613" y="684087"/>
                  <a:pt x="795552" y="532703"/>
                </a:cubicBezTo>
                <a:lnTo>
                  <a:pt x="792356" y="476139"/>
                </a:lnTo>
                <a:lnTo>
                  <a:pt x="789967" y="476188"/>
                </a:lnTo>
                <a:cubicBezTo>
                  <a:pt x="790180" y="440572"/>
                  <a:pt x="790394" y="404956"/>
                  <a:pt x="790607" y="369340"/>
                </a:cubicBezTo>
                <a:cubicBezTo>
                  <a:pt x="791008" y="302671"/>
                  <a:pt x="737284" y="248300"/>
                  <a:pt x="670615" y="247901"/>
                </a:cubicBezTo>
                <a:lnTo>
                  <a:pt x="0" y="252293"/>
                </a:lnTo>
                <a:lnTo>
                  <a:pt x="0" y="203650"/>
                </a:lnTo>
                <a:close/>
              </a:path>
            </a:pathLst>
          </a:custGeom>
          <a:solidFill>
            <a:schemeClr val="tx1">
              <a:lumMod val="75000"/>
              <a:lumOff val="25000"/>
            </a:schemeClr>
          </a:solidFill>
          <a:ln w="25400" cap="flat" cmpd="sng" algn="ctr">
            <a:noFill/>
            <a:prstDash val="solid"/>
          </a:ln>
          <a:effectLst/>
        </p:spPr>
        <p:txBody>
          <a:bodyPr wrap="square" lIns="68580" tIns="34290" rIns="68580" bIns="34290" anchor="ctr">
            <a:noAutofit/>
          </a:bodyPr>
          <a:lstStyle/>
          <a:p>
            <a:pPr algn="ctr"/>
            <a:endParaRPr lang="zh-CN" altLang="en-US" sz="1000" kern="0">
              <a:solidFill>
                <a:sysClr val="windowText" lastClr="000000"/>
              </a:solidFill>
              <a:latin typeface="微软雅黑" pitchFamily="34" charset="-122"/>
              <a:ea typeface="微软雅黑" pitchFamily="34" charset="-122"/>
            </a:endParaRPr>
          </a:p>
        </p:txBody>
      </p:sp>
      <p:pic>
        <p:nvPicPr>
          <p:cNvPr id="17" name="MH_Other_2"/>
          <p:cNvPicPr/>
          <p:nvPr>
            <p:custDataLst>
              <p:tags r:id="rId4"/>
            </p:custDataLst>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50887"/>
          <a:stretch>
            <a:fillRect/>
          </a:stretch>
        </p:blipFill>
        <p:spPr bwMode="auto">
          <a:xfrm rot="2337959">
            <a:off x="2880264" y="901413"/>
            <a:ext cx="93315" cy="8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MH_Other_2"/>
          <p:cNvPicPr/>
          <p:nvPr>
            <p:custDataLst>
              <p:tags r:id="rId5"/>
            </p:custDataLst>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50887"/>
          <a:stretch>
            <a:fillRect/>
          </a:stretch>
        </p:blipFill>
        <p:spPr bwMode="auto">
          <a:xfrm rot="13386646" flipV="1">
            <a:off x="5936243" y="4050860"/>
            <a:ext cx="93315" cy="8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p:cNvGrpSpPr/>
          <p:nvPr/>
        </p:nvGrpSpPr>
        <p:grpSpPr>
          <a:xfrm>
            <a:off x="4347140" y="2202093"/>
            <a:ext cx="1693176" cy="1205338"/>
            <a:chOff x="5796187" y="2936124"/>
            <a:chExt cx="2257568" cy="1607117"/>
          </a:xfrm>
        </p:grpSpPr>
        <p:sp>
          <p:nvSpPr>
            <p:cNvPr id="20" name="圆角矩形 19"/>
            <p:cNvSpPr/>
            <p:nvPr/>
          </p:nvSpPr>
          <p:spPr>
            <a:xfrm rot="18900000">
              <a:off x="5796187" y="3334092"/>
              <a:ext cx="2257568" cy="746074"/>
            </a:xfrm>
            <a:prstGeom prst="roundRect">
              <a:avLst>
                <a:gd name="adj" fmla="val 50000"/>
              </a:avLst>
            </a:prstGeom>
            <a:no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latin typeface="微软雅黑" pitchFamily="34" charset="-122"/>
                <a:ea typeface="微软雅黑" pitchFamily="34" charset="-122"/>
              </a:endParaRPr>
            </a:p>
          </p:txBody>
        </p:sp>
        <p:sp>
          <p:nvSpPr>
            <p:cNvPr id="21" name="椭圆 20"/>
            <p:cNvSpPr/>
            <p:nvPr/>
          </p:nvSpPr>
          <p:spPr>
            <a:xfrm flipH="1">
              <a:off x="6096302" y="3918054"/>
              <a:ext cx="625187" cy="625187"/>
            </a:xfrm>
            <a:prstGeom prst="ellipse">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sp>
          <p:nvSpPr>
            <p:cNvPr id="22" name="矩形 21"/>
            <p:cNvSpPr/>
            <p:nvPr/>
          </p:nvSpPr>
          <p:spPr>
            <a:xfrm rot="18900000">
              <a:off x="6082738" y="4083081"/>
              <a:ext cx="652315" cy="34881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z="1100" b="1" kern="0">
                  <a:solidFill>
                    <a:schemeClr val="bg1"/>
                  </a:solidFill>
                  <a:latin typeface="微软雅黑" pitchFamily="34" charset="-122"/>
                  <a:ea typeface="微软雅黑" pitchFamily="34" charset="-122"/>
                  <a:cs typeface="Arial" panose="020b0604020202020204" pitchFamily="34" charset="0"/>
                </a:rPr>
                <a:t>70%</a:t>
              </a:r>
              <a:endParaRPr lang="zh-CN" altLang="en-US" sz="1100" b="1" kern="0">
                <a:solidFill>
                  <a:schemeClr val="bg1"/>
                </a:solidFill>
                <a:latin typeface="微软雅黑" pitchFamily="34" charset="-122"/>
                <a:ea typeface="微软雅黑" pitchFamily="34" charset="-122"/>
                <a:cs typeface="Arial" panose="020b0604020202020204" pitchFamily="34" charset="0"/>
              </a:endParaRPr>
            </a:p>
          </p:txBody>
        </p:sp>
        <p:sp>
          <p:nvSpPr>
            <p:cNvPr id="23" name="矩形 22"/>
            <p:cNvSpPr/>
            <p:nvPr/>
          </p:nvSpPr>
          <p:spPr>
            <a:xfrm rot="18900000">
              <a:off x="6535924" y="3500696"/>
              <a:ext cx="86177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1200" b="1" kern="0">
                  <a:solidFill>
                    <a:schemeClr val="tx2"/>
                  </a:solidFill>
                  <a:latin typeface="微软雅黑" pitchFamily="34" charset="-122"/>
                  <a:ea typeface="微软雅黑" pitchFamily="34" charset="-122"/>
                  <a:cs typeface="Arial" panose="020b0604020202020204" pitchFamily="34" charset="0"/>
                </a:rPr>
                <a:t>三季度</a:t>
              </a:r>
            </a:p>
          </p:txBody>
        </p:sp>
        <p:sp>
          <p:nvSpPr>
            <p:cNvPr id="24" name="KSO_Shape"/>
            <p:cNvSpPr/>
            <p:nvPr/>
          </p:nvSpPr>
          <p:spPr bwMode="auto">
            <a:xfrm>
              <a:off x="7348819" y="2936124"/>
              <a:ext cx="298250" cy="378330"/>
            </a:xfrm>
            <a:custGeom>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tx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grpSp>
      <p:grpSp>
        <p:nvGrpSpPr>
          <p:cNvPr id="25" name="组合 24"/>
          <p:cNvGrpSpPr/>
          <p:nvPr/>
        </p:nvGrpSpPr>
        <p:grpSpPr>
          <a:xfrm>
            <a:off x="4136462" y="3519291"/>
            <a:ext cx="1693176" cy="1159088"/>
            <a:chOff x="5515282" y="4692388"/>
            <a:chExt cx="2257568" cy="1545450"/>
          </a:xfrm>
        </p:grpSpPr>
        <p:sp>
          <p:nvSpPr>
            <p:cNvPr id="26" name="圆角矩形 25"/>
            <p:cNvSpPr/>
            <p:nvPr/>
          </p:nvSpPr>
          <p:spPr>
            <a:xfrm rot="18900000">
              <a:off x="5515282" y="5158550"/>
              <a:ext cx="2257568" cy="746074"/>
            </a:xfrm>
            <a:prstGeom prst="roundRect">
              <a:avLst>
                <a:gd name="adj" fmla="val 50000"/>
              </a:avLst>
            </a:prstGeom>
            <a:no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latin typeface="微软雅黑" pitchFamily="34" charset="-122"/>
                <a:ea typeface="微软雅黑" pitchFamily="34" charset="-122"/>
              </a:endParaRPr>
            </a:p>
          </p:txBody>
        </p:sp>
        <p:grpSp>
          <p:nvGrpSpPr>
            <p:cNvPr id="27" name="组合 26"/>
            <p:cNvGrpSpPr/>
            <p:nvPr/>
          </p:nvGrpSpPr>
          <p:grpSpPr>
            <a:xfrm>
              <a:off x="6844623" y="4692388"/>
              <a:ext cx="652315" cy="625187"/>
              <a:chOff x="785208" y="5020276"/>
              <a:chExt cx="652315" cy="625187"/>
            </a:xfrm>
          </p:grpSpPr>
          <p:sp>
            <p:nvSpPr>
              <p:cNvPr id="30" name="椭圆 29"/>
              <p:cNvSpPr/>
              <p:nvPr/>
            </p:nvSpPr>
            <p:spPr>
              <a:xfrm flipH="1">
                <a:off x="798773" y="5020276"/>
                <a:ext cx="625187" cy="625187"/>
              </a:xfrm>
              <a:prstGeom prst="ellipse">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sp>
            <p:nvSpPr>
              <p:cNvPr id="31" name="矩形 30"/>
              <p:cNvSpPr/>
              <p:nvPr/>
            </p:nvSpPr>
            <p:spPr>
              <a:xfrm rot="18900000">
                <a:off x="785208" y="5185303"/>
                <a:ext cx="652315" cy="34881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altLang="zh-CN" sz="1100" b="1" kern="0">
                    <a:solidFill>
                      <a:schemeClr val="bg1"/>
                    </a:solidFill>
                    <a:latin typeface="微软雅黑" pitchFamily="34" charset="-122"/>
                    <a:ea typeface="微软雅黑" pitchFamily="34" charset="-122"/>
                    <a:cs typeface="Arial" panose="020b0604020202020204" pitchFamily="34" charset="0"/>
                  </a:rPr>
                  <a:t>90%</a:t>
                </a:r>
                <a:endParaRPr lang="zh-CN" altLang="en-US" sz="1100" b="1" kern="0">
                  <a:solidFill>
                    <a:schemeClr val="bg1"/>
                  </a:solidFill>
                  <a:latin typeface="微软雅黑" pitchFamily="34" charset="-122"/>
                  <a:ea typeface="微软雅黑" pitchFamily="34" charset="-122"/>
                  <a:cs typeface="Arial" panose="020b0604020202020204" pitchFamily="34" charset="0"/>
                </a:endParaRPr>
              </a:p>
            </p:txBody>
          </p:sp>
        </p:grpSp>
        <p:sp>
          <p:nvSpPr>
            <p:cNvPr id="28" name="矩形 27"/>
            <p:cNvSpPr/>
            <p:nvPr/>
          </p:nvSpPr>
          <p:spPr>
            <a:xfrm rot="18900000">
              <a:off x="6175877" y="5418476"/>
              <a:ext cx="86177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zh-CN" altLang="en-US" sz="1200" b="1" kern="0">
                  <a:solidFill>
                    <a:schemeClr val="tx2"/>
                  </a:solidFill>
                  <a:latin typeface="微软雅黑" pitchFamily="34" charset="-122"/>
                  <a:ea typeface="微软雅黑" pitchFamily="34" charset="-122"/>
                  <a:cs typeface="Arial" panose="020b0604020202020204" pitchFamily="34" charset="0"/>
                </a:rPr>
                <a:t>四季度</a:t>
              </a:r>
            </a:p>
          </p:txBody>
        </p:sp>
        <p:sp>
          <p:nvSpPr>
            <p:cNvPr id="29" name="KSO_Shape"/>
            <p:cNvSpPr/>
            <p:nvPr/>
          </p:nvSpPr>
          <p:spPr bwMode="auto">
            <a:xfrm>
              <a:off x="5913305" y="5835542"/>
              <a:ext cx="405678" cy="402296"/>
            </a:xfrm>
            <a:custGeom>
              <a:gdLst>
                <a:gd name="T0" fmla="*/ 435344 w 2268537"/>
                <a:gd name="T1" fmla="*/ 1538932 h 2247901"/>
                <a:gd name="T2" fmla="*/ 495462 w 2268537"/>
                <a:gd name="T3" fmla="*/ 1635063 h 2247901"/>
                <a:gd name="T4" fmla="*/ 599590 w 2268537"/>
                <a:gd name="T5" fmla="*/ 1589945 h 2247901"/>
                <a:gd name="T6" fmla="*/ 569645 w 2268537"/>
                <a:gd name="T7" fmla="*/ 1480210 h 2247901"/>
                <a:gd name="T8" fmla="*/ 1569477 w 2268537"/>
                <a:gd name="T9" fmla="*/ 1473664 h 2247901"/>
                <a:gd name="T10" fmla="*/ 1631626 w 2268537"/>
                <a:gd name="T11" fmla="*/ 1599219 h 2247901"/>
                <a:gd name="T12" fmla="*/ 1169820 w 2268537"/>
                <a:gd name="T13" fmla="*/ 1679820 h 2247901"/>
                <a:gd name="T14" fmla="*/ 2218183 w 2268537"/>
                <a:gd name="T15" fmla="*/ 1620107 h 2247901"/>
                <a:gd name="T16" fmla="*/ 2265361 w 2268537"/>
                <a:gd name="T17" fmla="*/ 1739305 h 2247901"/>
                <a:gd name="T18" fmla="*/ 1398682 w 2268537"/>
                <a:gd name="T19" fmla="*/ 2039003 h 2247901"/>
                <a:gd name="T20" fmla="*/ 0 w 2268537"/>
                <a:gd name="T21" fmla="*/ 1401763 h 2247901"/>
                <a:gd name="T22" fmla="*/ 1802845 w 2268537"/>
                <a:gd name="T23" fmla="*/ 1254543 h 2247901"/>
                <a:gd name="T24" fmla="*/ 1896694 w 2268537"/>
                <a:gd name="T25" fmla="*/ 1346722 h 2247901"/>
                <a:gd name="T26" fmla="*/ 1801262 w 2268537"/>
                <a:gd name="T27" fmla="*/ 1343544 h 2247901"/>
                <a:gd name="T28" fmla="*/ 1952551 w 2268537"/>
                <a:gd name="T29" fmla="*/ 1373286 h 2247901"/>
                <a:gd name="T30" fmla="*/ 1959109 w 2268537"/>
                <a:gd name="T31" fmla="*/ 1284967 h 2247901"/>
                <a:gd name="T32" fmla="*/ 1883577 w 2268537"/>
                <a:gd name="T33" fmla="*/ 1210951 h 2247901"/>
                <a:gd name="T34" fmla="*/ 1924735 w 2268537"/>
                <a:gd name="T35" fmla="*/ 1183705 h 2247901"/>
                <a:gd name="T36" fmla="*/ 2066527 w 2268537"/>
                <a:gd name="T37" fmla="*/ 1199371 h 2247901"/>
                <a:gd name="T38" fmla="*/ 1998232 w 2268537"/>
                <a:gd name="T39" fmla="*/ 1451844 h 2247901"/>
                <a:gd name="T40" fmla="*/ 1739299 w 2268537"/>
                <a:gd name="T41" fmla="*/ 1420285 h 2247901"/>
                <a:gd name="T42" fmla="*/ 1733193 w 2268537"/>
                <a:gd name="T43" fmla="*/ 1158731 h 2247901"/>
                <a:gd name="T44" fmla="*/ 1233862 w 2268537"/>
                <a:gd name="T45" fmla="*/ 780369 h 2247901"/>
                <a:gd name="T46" fmla="*/ 1208472 w 2268537"/>
                <a:gd name="T47" fmla="*/ 887639 h 2247901"/>
                <a:gd name="T48" fmla="*/ 1337010 w 2268537"/>
                <a:gd name="T49" fmla="*/ 1007835 h 2247901"/>
                <a:gd name="T50" fmla="*/ 1297791 w 2268537"/>
                <a:gd name="T51" fmla="*/ 959984 h 2247901"/>
                <a:gd name="T52" fmla="*/ 1297791 w 2268537"/>
                <a:gd name="T53" fmla="*/ 1067934 h 2247901"/>
                <a:gd name="T54" fmla="*/ 1447865 w 2268537"/>
                <a:gd name="T55" fmla="*/ 1005568 h 2247901"/>
                <a:gd name="T56" fmla="*/ 1326808 w 2268537"/>
                <a:gd name="T57" fmla="*/ 866548 h 2247901"/>
                <a:gd name="T58" fmla="*/ 1320234 w 2268537"/>
                <a:gd name="T59" fmla="*/ 810532 h 2247901"/>
                <a:gd name="T60" fmla="*/ 1427235 w 2268537"/>
                <a:gd name="T61" fmla="*/ 798966 h 2247901"/>
                <a:gd name="T62" fmla="*/ 1388017 w 2268537"/>
                <a:gd name="T63" fmla="*/ 636134 h 2247901"/>
                <a:gd name="T64" fmla="*/ 1555092 w 2268537"/>
                <a:gd name="T65" fmla="*/ 745444 h 2247901"/>
                <a:gd name="T66" fmla="*/ 1611993 w 2268537"/>
                <a:gd name="T67" fmla="*/ 941614 h 2247901"/>
                <a:gd name="T68" fmla="*/ 1527662 w 2268537"/>
                <a:gd name="T69" fmla="*/ 1124630 h 2247901"/>
                <a:gd name="T70" fmla="*/ 1344717 w 2268537"/>
                <a:gd name="T71" fmla="*/ 1208994 h 2247901"/>
                <a:gd name="T72" fmla="*/ 1148398 w 2268537"/>
                <a:gd name="T73" fmla="*/ 1151844 h 2247901"/>
                <a:gd name="T74" fmla="*/ 1039356 w 2268537"/>
                <a:gd name="T75" fmla="*/ 984930 h 2247901"/>
                <a:gd name="T76" fmla="*/ 1067013 w 2268537"/>
                <a:gd name="T77" fmla="*/ 780823 h 2247901"/>
                <a:gd name="T78" fmla="*/ 1215727 w 2268537"/>
                <a:gd name="T79" fmla="*/ 648834 h 2247901"/>
                <a:gd name="T80" fmla="*/ 1814840 w 2268537"/>
                <a:gd name="T81" fmla="*/ 491075 h 2247901"/>
                <a:gd name="T82" fmla="*/ 1888564 w 2268537"/>
                <a:gd name="T83" fmla="*/ 577139 h 2247901"/>
                <a:gd name="T84" fmla="*/ 1872408 w 2268537"/>
                <a:gd name="T85" fmla="*/ 577818 h 2247901"/>
                <a:gd name="T86" fmla="*/ 1907905 w 2268537"/>
                <a:gd name="T87" fmla="*/ 640554 h 2247901"/>
                <a:gd name="T88" fmla="*/ 1942719 w 2268537"/>
                <a:gd name="T89" fmla="*/ 548375 h 2247901"/>
                <a:gd name="T90" fmla="*/ 1892432 w 2268537"/>
                <a:gd name="T91" fmla="*/ 493113 h 2247901"/>
                <a:gd name="T92" fmla="*/ 1895390 w 2268537"/>
                <a:gd name="T93" fmla="*/ 384401 h 2247901"/>
                <a:gd name="T94" fmla="*/ 2056717 w 2268537"/>
                <a:gd name="T95" fmla="*/ 536598 h 2247901"/>
                <a:gd name="T96" fmla="*/ 1929294 w 2268537"/>
                <a:gd name="T97" fmla="*/ 718464 h 2247901"/>
                <a:gd name="T98" fmla="*/ 1729512 w 2268537"/>
                <a:gd name="T99" fmla="*/ 619944 h 2247901"/>
                <a:gd name="T100" fmla="*/ 1798230 w 2268537"/>
                <a:gd name="T101" fmla="*/ 408635 h 2247901"/>
                <a:gd name="T102" fmla="*/ 1438439 w 2268537"/>
                <a:gd name="T103" fmla="*/ 111042 h 2247901"/>
                <a:gd name="T104" fmla="*/ 1512769 w 2268537"/>
                <a:gd name="T105" fmla="*/ 199876 h 2247901"/>
                <a:gd name="T106" fmla="*/ 1448183 w 2268537"/>
                <a:gd name="T107" fmla="*/ 210980 h 2247901"/>
                <a:gd name="T108" fmla="*/ 1572596 w 2268537"/>
                <a:gd name="T109" fmla="*/ 192171 h 2247901"/>
                <a:gd name="T110" fmla="*/ 1493506 w 2268537"/>
                <a:gd name="T111" fmla="*/ 107869 h 2247901"/>
                <a:gd name="T112" fmla="*/ 1558092 w 2268537"/>
                <a:gd name="T113" fmla="*/ 86114 h 2247901"/>
                <a:gd name="T114" fmla="*/ 1618146 w 2268537"/>
                <a:gd name="T115" fmla="*/ 49629 h 2247901"/>
                <a:gd name="T116" fmla="*/ 1622905 w 2268537"/>
                <a:gd name="T117" fmla="*/ 248145 h 2247901"/>
                <a:gd name="T118" fmla="*/ 1427334 w 2268537"/>
                <a:gd name="T119" fmla="*/ 281231 h 2247901"/>
                <a:gd name="T120" fmla="*/ 1366148 w 2268537"/>
                <a:gd name="T121" fmla="*/ 92686 h 224790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solidFill>
              <a:schemeClr val="tx2"/>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grpSp>
      <p:sp>
        <p:nvSpPr>
          <p:cNvPr id="32" name="MH_SubTitle_1"/>
          <p:cNvSpPr txBox="1">
            <a:spLocks noChangeArrowheads="1"/>
          </p:cNvSpPr>
          <p:nvPr>
            <p:custDataLst>
              <p:tags r:id="rId6"/>
            </p:custDataLst>
          </p:nvPr>
        </p:nvSpPr>
        <p:spPr bwMode="auto">
          <a:xfrm>
            <a:off x="4945725" y="982950"/>
            <a:ext cx="2335578" cy="7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itchFamily="34" charset="-122"/>
              </a:defRPr>
            </a:lvl1pPr>
            <a:lvl2pPr marL="742950" indent="-285750">
              <a:defRPr>
                <a:solidFill>
                  <a:schemeClr val="tx1"/>
                </a:solidFill>
                <a:latin typeface="Times New Roman" panose="02020603050405020304" pitchFamily="18" charset="0"/>
                <a:ea typeface="微软雅黑" pitchFamily="34" charset="-122"/>
              </a:defRPr>
            </a:lvl2pPr>
            <a:lvl3pPr marL="1143000" indent="-228600">
              <a:defRPr>
                <a:solidFill>
                  <a:schemeClr val="tx1"/>
                </a:solidFill>
                <a:latin typeface="Times New Roman" panose="02020603050405020304" pitchFamily="18" charset="0"/>
                <a:ea typeface="微软雅黑" pitchFamily="34" charset="-122"/>
              </a:defRPr>
            </a:lvl3pPr>
            <a:lvl4pPr marL="1600200" indent="-228600">
              <a:defRPr>
                <a:solidFill>
                  <a:schemeClr val="tx1"/>
                </a:solidFill>
                <a:latin typeface="Times New Roman" panose="02020603050405020304" pitchFamily="18" charset="0"/>
                <a:ea typeface="微软雅黑" pitchFamily="34" charset="-122"/>
              </a:defRPr>
            </a:lvl4pPr>
            <a:lvl5pPr marL="2057400" indent="-228600">
              <a:defRPr>
                <a:solidFill>
                  <a:schemeClr val="tx1"/>
                </a:solidFill>
                <a:latin typeface="Times New Roman" panose="02020603050405020304" pitchFamily="18" charset="0"/>
                <a:ea typeface="微软雅黑"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itchFamily="34" charset="-122"/>
              </a:defRPr>
            </a:lvl9pPr>
          </a:lstStyle>
          <a:p>
            <a:pPr>
              <a:lnSpc>
                <a:spcPct val="130000"/>
              </a:lnSpc>
            </a:pPr>
            <a:r>
              <a:rPr lang="zh-CN" altLang="en-US" sz="1200">
                <a:solidFill>
                  <a:schemeClr val="tx1">
                    <a:lumMod val="75000"/>
                    <a:lumOff val="25000"/>
                  </a:schemeClr>
                </a:solidFill>
                <a:latin typeface="微软雅黑" pitchFamily="34" charset="-122"/>
              </a:rPr>
              <a:t>此处添加详细文本描述，建议与标题相关并符合整体语言风格。</a:t>
            </a:r>
            <a:endParaRPr lang="en-US" altLang="zh-CN" sz="1200">
              <a:solidFill>
                <a:schemeClr val="tx1">
                  <a:lumMod val="75000"/>
                  <a:lumOff val="25000"/>
                </a:schemeClr>
              </a:solidFill>
              <a:latin typeface="微软雅黑" pitchFamily="34" charset="-122"/>
            </a:endParaRPr>
          </a:p>
        </p:txBody>
      </p:sp>
      <p:sp>
        <p:nvSpPr>
          <p:cNvPr id="33" name="MH_SubTitle_1"/>
          <p:cNvSpPr txBox="1">
            <a:spLocks noChangeArrowheads="1"/>
          </p:cNvSpPr>
          <p:nvPr>
            <p:custDataLst>
              <p:tags r:id="rId7"/>
            </p:custDataLst>
          </p:nvPr>
        </p:nvSpPr>
        <p:spPr bwMode="auto">
          <a:xfrm>
            <a:off x="6113514" y="2068081"/>
            <a:ext cx="2335578" cy="7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itchFamily="34" charset="-122"/>
              </a:defRPr>
            </a:lvl1pPr>
            <a:lvl2pPr marL="742950" indent="-285750">
              <a:defRPr>
                <a:solidFill>
                  <a:schemeClr val="tx1"/>
                </a:solidFill>
                <a:latin typeface="Times New Roman" panose="02020603050405020304" pitchFamily="18" charset="0"/>
                <a:ea typeface="微软雅黑" pitchFamily="34" charset="-122"/>
              </a:defRPr>
            </a:lvl2pPr>
            <a:lvl3pPr marL="1143000" indent="-228600">
              <a:defRPr>
                <a:solidFill>
                  <a:schemeClr val="tx1"/>
                </a:solidFill>
                <a:latin typeface="Times New Roman" panose="02020603050405020304" pitchFamily="18" charset="0"/>
                <a:ea typeface="微软雅黑" pitchFamily="34" charset="-122"/>
              </a:defRPr>
            </a:lvl3pPr>
            <a:lvl4pPr marL="1600200" indent="-228600">
              <a:defRPr>
                <a:solidFill>
                  <a:schemeClr val="tx1"/>
                </a:solidFill>
                <a:latin typeface="Times New Roman" panose="02020603050405020304" pitchFamily="18" charset="0"/>
                <a:ea typeface="微软雅黑" pitchFamily="34" charset="-122"/>
              </a:defRPr>
            </a:lvl4pPr>
            <a:lvl5pPr marL="2057400" indent="-228600">
              <a:defRPr>
                <a:solidFill>
                  <a:schemeClr val="tx1"/>
                </a:solidFill>
                <a:latin typeface="Times New Roman" panose="02020603050405020304" pitchFamily="18" charset="0"/>
                <a:ea typeface="微软雅黑"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itchFamily="34" charset="-122"/>
              </a:defRPr>
            </a:lvl9pPr>
          </a:lstStyle>
          <a:p>
            <a:pPr>
              <a:lnSpc>
                <a:spcPct val="130000"/>
              </a:lnSpc>
            </a:pPr>
            <a:r>
              <a:rPr lang="zh-CN" altLang="en-US" sz="1200">
                <a:solidFill>
                  <a:schemeClr val="tx1">
                    <a:lumMod val="75000"/>
                    <a:lumOff val="25000"/>
                  </a:schemeClr>
                </a:solidFill>
                <a:latin typeface="微软雅黑" pitchFamily="34" charset="-122"/>
              </a:rPr>
              <a:t>此处添加详细文本描述，建议与标题相关并符合整体语言风格。</a:t>
            </a:r>
            <a:endParaRPr lang="en-US" altLang="zh-CN" sz="1200">
              <a:solidFill>
                <a:schemeClr val="tx1">
                  <a:lumMod val="75000"/>
                  <a:lumOff val="25000"/>
                </a:schemeClr>
              </a:solidFill>
              <a:latin typeface="微软雅黑" pitchFamily="34" charset="-122"/>
            </a:endParaRPr>
          </a:p>
        </p:txBody>
      </p:sp>
      <p:sp>
        <p:nvSpPr>
          <p:cNvPr id="34" name="MH_SubTitle_1"/>
          <p:cNvSpPr txBox="1">
            <a:spLocks noChangeArrowheads="1"/>
          </p:cNvSpPr>
          <p:nvPr>
            <p:custDataLst>
              <p:tags r:id="rId8"/>
            </p:custDataLst>
          </p:nvPr>
        </p:nvSpPr>
        <p:spPr bwMode="auto">
          <a:xfrm>
            <a:off x="655790" y="2793835"/>
            <a:ext cx="2335578" cy="7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itchFamily="34" charset="-122"/>
              </a:defRPr>
            </a:lvl1pPr>
            <a:lvl2pPr marL="742950" indent="-285750">
              <a:defRPr>
                <a:solidFill>
                  <a:schemeClr val="tx1"/>
                </a:solidFill>
                <a:latin typeface="Times New Roman" panose="02020603050405020304" pitchFamily="18" charset="0"/>
                <a:ea typeface="微软雅黑" pitchFamily="34" charset="-122"/>
              </a:defRPr>
            </a:lvl2pPr>
            <a:lvl3pPr marL="1143000" indent="-228600">
              <a:defRPr>
                <a:solidFill>
                  <a:schemeClr val="tx1"/>
                </a:solidFill>
                <a:latin typeface="Times New Roman" panose="02020603050405020304" pitchFamily="18" charset="0"/>
                <a:ea typeface="微软雅黑" pitchFamily="34" charset="-122"/>
              </a:defRPr>
            </a:lvl3pPr>
            <a:lvl4pPr marL="1600200" indent="-228600">
              <a:defRPr>
                <a:solidFill>
                  <a:schemeClr val="tx1"/>
                </a:solidFill>
                <a:latin typeface="Times New Roman" panose="02020603050405020304" pitchFamily="18" charset="0"/>
                <a:ea typeface="微软雅黑" pitchFamily="34" charset="-122"/>
              </a:defRPr>
            </a:lvl4pPr>
            <a:lvl5pPr marL="2057400" indent="-228600">
              <a:defRPr>
                <a:solidFill>
                  <a:schemeClr val="tx1"/>
                </a:solidFill>
                <a:latin typeface="Times New Roman" panose="02020603050405020304" pitchFamily="18" charset="0"/>
                <a:ea typeface="微软雅黑"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itchFamily="34" charset="-122"/>
              </a:defRPr>
            </a:lvl9pPr>
          </a:lstStyle>
          <a:p>
            <a:pPr algn="r">
              <a:lnSpc>
                <a:spcPct val="130000"/>
              </a:lnSpc>
            </a:pPr>
            <a:r>
              <a:rPr lang="zh-CN" altLang="en-US" sz="1200">
                <a:solidFill>
                  <a:schemeClr val="tx1">
                    <a:lumMod val="75000"/>
                    <a:lumOff val="25000"/>
                  </a:schemeClr>
                </a:solidFill>
                <a:latin typeface="微软雅黑" pitchFamily="34" charset="-122"/>
              </a:rPr>
              <a:t>此处添加详细文本描述，建议与标题相关并符合整体语言风格。</a:t>
            </a:r>
            <a:endParaRPr lang="en-US" altLang="zh-CN" sz="1200">
              <a:solidFill>
                <a:schemeClr val="tx1">
                  <a:lumMod val="75000"/>
                  <a:lumOff val="25000"/>
                </a:schemeClr>
              </a:solidFill>
              <a:latin typeface="微软雅黑" pitchFamily="34" charset="-122"/>
            </a:endParaRPr>
          </a:p>
        </p:txBody>
      </p:sp>
      <p:sp>
        <p:nvSpPr>
          <p:cNvPr id="35" name="MH_SubTitle_1"/>
          <p:cNvSpPr txBox="1">
            <a:spLocks noChangeArrowheads="1"/>
          </p:cNvSpPr>
          <p:nvPr>
            <p:custDataLst>
              <p:tags r:id="rId9"/>
            </p:custDataLst>
          </p:nvPr>
        </p:nvSpPr>
        <p:spPr bwMode="auto">
          <a:xfrm>
            <a:off x="1808492" y="3881253"/>
            <a:ext cx="2335578" cy="7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itchFamily="34" charset="-122"/>
              </a:defRPr>
            </a:lvl1pPr>
            <a:lvl2pPr marL="742950" indent="-285750">
              <a:defRPr>
                <a:solidFill>
                  <a:schemeClr val="tx1"/>
                </a:solidFill>
                <a:latin typeface="Times New Roman" panose="02020603050405020304" pitchFamily="18" charset="0"/>
                <a:ea typeface="微软雅黑" pitchFamily="34" charset="-122"/>
              </a:defRPr>
            </a:lvl2pPr>
            <a:lvl3pPr marL="1143000" indent="-228600">
              <a:defRPr>
                <a:solidFill>
                  <a:schemeClr val="tx1"/>
                </a:solidFill>
                <a:latin typeface="Times New Roman" panose="02020603050405020304" pitchFamily="18" charset="0"/>
                <a:ea typeface="微软雅黑" pitchFamily="34" charset="-122"/>
              </a:defRPr>
            </a:lvl3pPr>
            <a:lvl4pPr marL="1600200" indent="-228600">
              <a:defRPr>
                <a:solidFill>
                  <a:schemeClr val="tx1"/>
                </a:solidFill>
                <a:latin typeface="Times New Roman" panose="02020603050405020304" pitchFamily="18" charset="0"/>
                <a:ea typeface="微软雅黑" pitchFamily="34" charset="-122"/>
              </a:defRPr>
            </a:lvl4pPr>
            <a:lvl5pPr marL="2057400" indent="-228600">
              <a:defRPr>
                <a:solidFill>
                  <a:schemeClr val="tx1"/>
                </a:solidFill>
                <a:latin typeface="Times New Roman" panose="02020603050405020304" pitchFamily="18" charset="0"/>
                <a:ea typeface="微软雅黑"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itchFamily="34" charset="-122"/>
              </a:defRPr>
            </a:lvl9pPr>
          </a:lstStyle>
          <a:p>
            <a:pPr algn="r">
              <a:lnSpc>
                <a:spcPct val="130000"/>
              </a:lnSpc>
            </a:pPr>
            <a:r>
              <a:rPr lang="zh-CN" altLang="en-US" sz="1200">
                <a:solidFill>
                  <a:schemeClr val="tx1">
                    <a:lumMod val="75000"/>
                    <a:lumOff val="25000"/>
                  </a:schemeClr>
                </a:solidFill>
                <a:latin typeface="微软雅黑" pitchFamily="34" charset="-122"/>
              </a:rPr>
              <a:t>此处添加详细文本描述，建议与标题相关并符合整体语言风格。</a:t>
            </a:r>
            <a:endParaRPr lang="en-US" altLang="zh-CN" sz="1200">
              <a:solidFill>
                <a:schemeClr val="tx1">
                  <a:lumMod val="75000"/>
                  <a:lumOff val="25000"/>
                </a:schemeClr>
              </a:solidFill>
              <a:latin typeface="微软雅黑" pitchFamily="34" charset="-122"/>
            </a:endParaRPr>
          </a:p>
        </p:txBody>
      </p:sp>
    </p:spTree>
    <p:extLst>
      <p:ext uri="{BB962C8B-B14F-4D97-AF65-F5344CB8AC3E}">
        <p14:creationId xmlns:p14="http://schemas.microsoft.com/office/powerpoint/2010/main" val="1444273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childTnLst>
                                    <p:set>
                                      <p:cBhvr>
                                        <p:cTn id="7" dur="1" fill="hold">
                                          <p:stCondLst>
                                            <p:cond delay="0"/>
                                          </p:stCondLst>
                                        </p:cTn>
                                        <p:tgtEl>
                                          <p:spTgt spid="17"/>
                                        </p:tgtEl>
                                        <p:attrNameLst>
                                          <p:attrName>style.visibility</p:attrName>
                                        </p:attrNameLst>
                                      </p:cBhvr>
                                      <p:to>
                                        <p:strVal val="visible"/>
                                      </p:to>
                                    </p:set>
                                    <p:animEffect transition="in" filter="fade">
                                      <p:cBhvr>
                                        <p:cTn id="8" dur="500"/>
                                        <p:tgtEl>
                                          <p:spTgt spid="17"/>
                                        </p:tgtEl>
                                      </p:cBhvr>
                                    </p:animEffect>
                                  </p:childTnLst>
                                </p:cTn>
                              </p:par>
                            </p:childTnLst>
                          </p:cTn>
                        </p:par>
                        <p:par>
                          <p:cTn id="9" fill="hold" nodeType="withGroup">
                            <p:stCondLst>
                              <p:cond delay="500"/>
                            </p:stCondLst>
                            <p:childTnLst>
                              <p:par>
                                <p:cTn id="10" presetID="22" presetClass="entr" presetSubtype="8" fill="hold" grpId="0" nodeType="afterEffec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nodeType="withGroup">
                            <p:stCondLst>
                              <p:cond delay="1000"/>
                            </p:stCondLst>
                            <p:childTnLst>
                              <p:par>
                                <p:cTn id="14" presetID="10" presetClass="entr" presetSubtype="0" fill="hold" nodeType="afterEffec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nodeType="withGroup">
                            <p:stCondLst>
                              <p:cond delay="1500"/>
                            </p:stCondLst>
                            <p:childTnLst>
                              <p:par>
                                <p:cTn id="18" presetID="22" presetClass="entr" presetSubtype="4" fill="hold" nodeType="afterEffec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2" presetClass="entr" presetSubtype="2" decel="100000" fill="hold" grpId="1" nodeType="withEffec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1+#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2" presetClass="entr" presetSubtype="1" fill="hold" nodeType="withEffec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2" presetClass="entr" presetSubtype="8" decel="100000" fill="hold" grpId="3" nodeType="withEffec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0-#ppt_w/2"/>
                                          </p:val>
                                        </p:tav>
                                        <p:tav tm="100000">
                                          <p:val>
                                            <p:strVal val="#ppt_x"/>
                                          </p:val>
                                        </p:tav>
                                      </p:tavLst>
                                    </p:anim>
                                    <p:anim calcmode="lin" valueType="num">
                                      <p:cBhvr additive="base">
                                        <p:cTn id="31" dur="500" fill="hold"/>
                                        <p:tgtEl>
                                          <p:spTgt spid="34"/>
                                        </p:tgtEl>
                                        <p:attrNameLst>
                                          <p:attrName>ppt_y</p:attrName>
                                        </p:attrNameLst>
                                      </p:cBhvr>
                                      <p:tavLst>
                                        <p:tav tm="0">
                                          <p:val>
                                            <p:strVal val="#ppt_y"/>
                                          </p:val>
                                        </p:tav>
                                        <p:tav tm="100000">
                                          <p:val>
                                            <p:strVal val="#ppt_y"/>
                                          </p:val>
                                        </p:tav>
                                      </p:tavLst>
                                    </p:anim>
                                  </p:childTnLst>
                                </p:cTn>
                              </p:par>
                              <p:par>
                                <p:cTn id="32" presetID="22" presetClass="entr" presetSubtype="4" fill="hold" nodeType="withEffec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 presetClass="entr" presetSubtype="2" decel="100000" fill="hold" grpId="2" nodeType="withEffec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par>
                                <p:cTn id="39" presetID="22" presetClass="entr" presetSubtype="1" fill="hold" nodeType="withEffec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par>
                                <p:cTn id="42" presetID="2" presetClass="entr" presetSubtype="8" decel="100000" fill="hold" grpId="4" nodeType="withEffec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0-#ppt_w/2"/>
                                          </p:val>
                                        </p:tav>
                                        <p:tav tm="100000">
                                          <p:val>
                                            <p:strVal val="#ppt_x"/>
                                          </p:val>
                                        </p:tav>
                                      </p:tavLst>
                                    </p:anim>
                                    <p:anim calcmode="lin" valueType="num">
                                      <p:cBhvr additive="base">
                                        <p:cTn id="4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1"/>
      <p:bldP spid="33" grpId="2"/>
      <p:bldP spid="34" grpId="3"/>
      <p:bldP spid="35" grpId="4"/>
    </p:bldLst>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41" y="45167"/>
            <a:ext cx="7284118" cy="505316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1563638"/>
            <a:ext cx="1657975" cy="3681680"/>
          </a:xfrm>
          <a:prstGeom prst="rect">
            <a:avLst/>
          </a:prstGeom>
        </p:spPr>
      </p:pic>
      <p:sp>
        <p:nvSpPr>
          <p:cNvPr id="21" name="TextBox 20"/>
          <p:cNvSpPr txBox="1"/>
          <p:nvPr/>
        </p:nvSpPr>
        <p:spPr>
          <a:xfrm>
            <a:off x="2106486" y="2499742"/>
            <a:ext cx="4248472" cy="584775"/>
          </a:xfrm>
          <a:prstGeom prst="rect">
            <a:avLst/>
          </a:prstGeom>
          <a:noFill/>
        </p:spPr>
        <p:txBody>
          <a:bodyPr wrap="square" rtlCol="0">
            <a:spAutoFit/>
          </a:bodyPr>
          <a:lstStyle/>
          <a:p>
            <a:r>
              <a:rPr lang="zh-CN" altLang="en-US" sz="3200">
                <a:solidFill>
                  <a:schemeClr val="accent1"/>
                </a:solidFill>
                <a:ea typeface="微软雅黑" pitchFamily="34" charset="-122"/>
              </a:rPr>
              <a:t>单击此处添加标题</a:t>
            </a:r>
          </a:p>
        </p:txBody>
      </p:sp>
      <p:sp>
        <p:nvSpPr>
          <p:cNvPr id="22" name="TextBox 21"/>
          <p:cNvSpPr txBox="1"/>
          <p:nvPr/>
        </p:nvSpPr>
        <p:spPr>
          <a:xfrm>
            <a:off x="2133483" y="1299413"/>
            <a:ext cx="1575449" cy="1200329"/>
          </a:xfrm>
          <a:prstGeom prst="rect">
            <a:avLst/>
          </a:prstGeom>
          <a:noFill/>
        </p:spPr>
        <p:txBody>
          <a:bodyPr wrap="square" rtlCol="0">
            <a:spAutoFit/>
          </a:bodyPr>
          <a:lstStyle/>
          <a:p>
            <a:r>
              <a:rPr lang="en-US" altLang="zh-CN" sz="7200">
                <a:solidFill>
                  <a:schemeClr val="tx1">
                    <a:lumMod val="75000"/>
                    <a:lumOff val="25000"/>
                  </a:schemeClr>
                </a:solidFill>
                <a:latin typeface="微软雅黑" pitchFamily="34" charset="-122"/>
                <a:ea typeface="微软雅黑" pitchFamily="34" charset="-122"/>
              </a:rPr>
              <a:t>03</a:t>
            </a:r>
            <a:endParaRPr lang="zh-CN" altLang="en-US" sz="720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a:xfrm>
            <a:off x="2132455" y="3173645"/>
            <a:ext cx="4023721" cy="461665"/>
          </a:xfrm>
          <a:prstGeom prst="rect">
            <a:avLst/>
          </a:prstGeom>
          <a:noFill/>
        </p:spPr>
        <p:txBody>
          <a:bodyPr wrap="square" rtlCol="0">
            <a:spAutoFit/>
          </a:bodyPr>
          <a:lstStyle/>
          <a:p>
            <a:r>
              <a:rPr lang="zh-CN" altLang="en-US" sz="1200">
                <a:solidFill>
                  <a:schemeClr val="tx1">
                    <a:lumMod val="75000"/>
                    <a:lumOff val="25000"/>
                  </a:schemeClr>
                </a:solidFill>
                <a:ea typeface="微软雅黑" pitchFamily="34" charset="-122"/>
              </a:rPr>
              <a:t>单击此处添加文本内容单击此处添加文本内容单击此处添加文本内容单击此处添加文本内容</a:t>
            </a:r>
          </a:p>
        </p:txBody>
      </p:sp>
    </p:spTree>
    <p:extLst>
      <p:ext uri="{BB962C8B-B14F-4D97-AF65-F5344CB8AC3E}">
        <p14:creationId xmlns:p14="http://schemas.microsoft.com/office/powerpoint/2010/main" val="2549370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0" presetClass="entr" presetSubtype="0" fill="hold" nodeType="withEffec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13" fill="hold" nodeType="withGroup">
                            <p:stCondLst>
                              <p:cond delay="1000"/>
                            </p:stCondLst>
                            <p:childTnLst>
                              <p:par>
                                <p:cTn id="14" presetID="42" presetClass="entr" presetSubtype="0" fill="hold" nodeType="afterEffec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2000"/>
                            </p:stCondLst>
                            <p:childTnLst>
                              <p:par>
                                <p:cTn id="20" presetID="53" presetClass="entr" presetSubtype="0" fill="hold" grpId="1" nodeType="afterEffec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nodeType="withGroup">
                            <p:stCondLst>
                              <p:cond delay="2500"/>
                            </p:stCondLst>
                            <p:childTnLst>
                              <p:par>
                                <p:cTn id="26" presetID="41" presetClass="entr" presetSubtype="0" fill="hold" grpId="0" nodeType="afterEffect">
                                  <p:iterate type="lt">
                                    <p:tmPct val="10000"/>
                                  </p:iterate>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1"/>
                                        </p:tgtEl>
                                        <p:attrNameLst>
                                          <p:attrName>ppt_y</p:attrName>
                                        </p:attrNameLst>
                                      </p:cBhvr>
                                      <p:tavLst>
                                        <p:tav tm="0">
                                          <p:val>
                                            <p:strVal val="#ppt_y"/>
                                          </p:val>
                                        </p:tav>
                                        <p:tav tm="100000">
                                          <p:val>
                                            <p:strVal val="#ppt_y"/>
                                          </p:val>
                                        </p:tav>
                                      </p:tavLst>
                                    </p:anim>
                                    <p:anim calcmode="lin" valueType="num">
                                      <p:cBhvr>
                                        <p:cTn id="30"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1"/>
                                        </p:tgtEl>
                                      </p:cBhvr>
                                    </p:animEffect>
                                  </p:childTnLst>
                                </p:cTn>
                              </p:par>
                            </p:childTnLst>
                          </p:cTn>
                        </p:par>
                        <p:par>
                          <p:cTn id="33" fill="hold" nodeType="withGroup">
                            <p:stCondLst>
                              <p:cond delay="3350"/>
                            </p:stCondLst>
                            <p:childTnLst>
                              <p:par>
                                <p:cTn id="34" presetID="42" presetClass="entr" presetSubtype="0" fill="hold" grpId="2" nodeType="afterEffec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1"/>
      <p:bldP spid="23" grpId="2"/>
    </p:bldLst>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41" y="45167"/>
            <a:ext cx="7284118" cy="505316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1563638"/>
            <a:ext cx="1657975" cy="3681680"/>
          </a:xfrm>
          <a:prstGeom prst="rect">
            <a:avLst/>
          </a:prstGeom>
        </p:spPr>
      </p:pic>
      <p:sp>
        <p:nvSpPr>
          <p:cNvPr id="12" name="平行四边形 11"/>
          <p:cNvSpPr/>
          <p:nvPr/>
        </p:nvSpPr>
        <p:spPr>
          <a:xfrm>
            <a:off x="2339752" y="873329"/>
            <a:ext cx="1656184" cy="684076"/>
          </a:xfrm>
          <a:prstGeom prst="parallelogram">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a typeface="微软雅黑" pitchFamily="34" charset="-122"/>
            </a:endParaRPr>
          </a:p>
        </p:txBody>
      </p:sp>
      <p:sp>
        <p:nvSpPr>
          <p:cNvPr id="13" name="平行四边形 12"/>
          <p:cNvSpPr/>
          <p:nvPr/>
        </p:nvSpPr>
        <p:spPr>
          <a:xfrm>
            <a:off x="2267743" y="787917"/>
            <a:ext cx="1656185" cy="684076"/>
          </a:xfrm>
          <a:prstGeom prst="parallelogram">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a typeface="微软雅黑" pitchFamily="34" charset="-122"/>
            </a:endParaRPr>
          </a:p>
        </p:txBody>
      </p:sp>
      <p:grpSp>
        <p:nvGrpSpPr>
          <p:cNvPr id="14" name="组合 13"/>
          <p:cNvGrpSpPr/>
          <p:nvPr/>
        </p:nvGrpSpPr>
        <p:grpSpPr>
          <a:xfrm>
            <a:off x="2472852" y="747005"/>
            <a:ext cx="1245965" cy="775403"/>
            <a:chOff x="611560" y="3010031"/>
            <a:chExt cx="1245965" cy="775403"/>
          </a:xfrm>
        </p:grpSpPr>
        <p:sp>
          <p:nvSpPr>
            <p:cNvPr id="15" name="TextBox 14"/>
            <p:cNvSpPr txBox="1"/>
            <p:nvPr/>
          </p:nvSpPr>
          <p:spPr>
            <a:xfrm>
              <a:off x="647564" y="3010031"/>
              <a:ext cx="1173958" cy="523220"/>
            </a:xfrm>
            <a:prstGeom prst="rect">
              <a:avLst/>
            </a:prstGeom>
            <a:noFill/>
          </p:spPr>
          <p:txBody>
            <a:bodyPr wrap="square" rtlCol="0">
              <a:spAutoFit/>
            </a:bodyPr>
            <a:lstStyle/>
            <a:p>
              <a:r>
                <a:rPr lang="zh-CN" altLang="en-US" sz="2800" b="1">
                  <a:solidFill>
                    <a:schemeClr val="bg1"/>
                  </a:solidFill>
                  <a:ea typeface="微软雅黑" pitchFamily="34" charset="-122"/>
                </a:rPr>
                <a:t>前   言</a:t>
              </a:r>
            </a:p>
          </p:txBody>
        </p:sp>
        <p:sp>
          <p:nvSpPr>
            <p:cNvPr id="16" name="TextBox 15"/>
            <p:cNvSpPr txBox="1"/>
            <p:nvPr/>
          </p:nvSpPr>
          <p:spPr>
            <a:xfrm>
              <a:off x="611560" y="3385324"/>
              <a:ext cx="1245965" cy="400110"/>
            </a:xfrm>
            <a:prstGeom prst="rect">
              <a:avLst/>
            </a:prstGeom>
            <a:noFill/>
          </p:spPr>
          <p:txBody>
            <a:bodyPr wrap="square" rtlCol="0">
              <a:spAutoFit/>
            </a:bodyPr>
            <a:lstStyle/>
            <a:p>
              <a:pPr algn="ctr"/>
              <a:r>
                <a:rPr lang="en-US" altLang="zh-CN" sz="2000" b="1">
                  <a:solidFill>
                    <a:schemeClr val="bg1"/>
                  </a:solidFill>
                  <a:ea typeface="微软雅黑" pitchFamily="34" charset="-122"/>
                </a:rPr>
                <a:t>PREFACE</a:t>
              </a:r>
              <a:endParaRPr lang="zh-CN" altLang="en-US" sz="2000" b="1">
                <a:solidFill>
                  <a:schemeClr val="bg1"/>
                </a:solidFill>
                <a:ea typeface="微软雅黑" pitchFamily="34" charset="-122"/>
              </a:endParaRPr>
            </a:p>
          </p:txBody>
        </p:sp>
      </p:grpSp>
      <p:sp>
        <p:nvSpPr>
          <p:cNvPr id="17" name="TextBox 16"/>
          <p:cNvSpPr txBox="1"/>
          <p:nvPr/>
        </p:nvSpPr>
        <p:spPr>
          <a:xfrm>
            <a:off x="2411759" y="1707654"/>
            <a:ext cx="4320481" cy="2000548"/>
          </a:xfrm>
          <a:prstGeom prst="rect">
            <a:avLst/>
          </a:prstGeom>
          <a:noFill/>
        </p:spPr>
        <p:txBody>
          <a:bodyPr wrap="square" rtlCol="0">
            <a:spAutoFit/>
          </a:bodyPr>
          <a:lstStyle/>
          <a:p>
            <a:r>
              <a:rPr lang="zh-CN" altLang="en-US" sz="1400">
                <a:solidFill>
                  <a:schemeClr val="bg1">
                    <a:lumMod val="50000"/>
                  </a:schemeClr>
                </a:solidFill>
                <a:ea typeface="微软雅黑" pitchFamily="34" charset="-122"/>
              </a:rPr>
              <a:t>回顾这一年的工作，在取得成绩的同时，我们也找到了工作中的不足和问题，主要反映于</a:t>
            </a:r>
            <a:r>
              <a:rPr lang="en-US" altLang="zh-CN" sz="1400">
                <a:solidFill>
                  <a:schemeClr val="bg1">
                    <a:lumMod val="50000"/>
                  </a:schemeClr>
                </a:solidFill>
                <a:ea typeface="微软雅黑" pitchFamily="34" charset="-122"/>
              </a:rPr>
              <a:t>xx</a:t>
            </a:r>
            <a:r>
              <a:rPr lang="zh-CN" altLang="en-US" sz="1400">
                <a:solidFill>
                  <a:schemeClr val="bg1">
                    <a:lumMod val="50000"/>
                  </a:schemeClr>
                </a:solidFill>
                <a:ea typeface="微软雅黑" pitchFamily="34" charset="-122"/>
              </a:rPr>
              <a:t>及</a:t>
            </a:r>
            <a:r>
              <a:rPr lang="en-US" altLang="zh-CN" sz="1400">
                <a:solidFill>
                  <a:schemeClr val="bg1">
                    <a:lumMod val="50000"/>
                  </a:schemeClr>
                </a:solidFill>
                <a:ea typeface="微软雅黑" pitchFamily="34" charset="-122"/>
              </a:rPr>
              <a:t>xxx</a:t>
            </a:r>
            <a:r>
              <a:rPr lang="zh-CN" altLang="en-US" sz="1400">
                <a:solidFill>
                  <a:schemeClr val="bg1">
                    <a:lumMod val="50000"/>
                  </a:schemeClr>
                </a:solidFill>
                <a:ea typeface="微软雅黑" pitchFamily="34" charset="-122"/>
              </a:rPr>
              <a:t>的风格、定型还有待进一步探索，尤其是网上的公司产品库充分体现我们</a:t>
            </a:r>
            <a:r>
              <a:rPr lang="en-US" altLang="zh-CN" sz="1400" err="1">
                <a:solidFill>
                  <a:schemeClr val="bg1">
                    <a:lumMod val="50000"/>
                  </a:schemeClr>
                </a:solidFill>
                <a:ea typeface="微软雅黑" pitchFamily="34" charset="-122"/>
              </a:rPr>
              <a:t>xxxxx</a:t>
            </a:r>
            <a:r>
              <a:rPr lang="zh-CN" altLang="en-US" sz="1400">
                <a:solidFill>
                  <a:schemeClr val="bg1">
                    <a:lumMod val="50000"/>
                  </a:schemeClr>
                </a:solidFill>
                <a:ea typeface="微软雅黑" pitchFamily="34" charset="-122"/>
              </a:rPr>
              <a:t>和我们这个平台能为客户提供良好的商机和快捷方便的信息、导航的功能发挥。展望新的一年，我们将继续努力，力争各项工作更上一个新台阶。</a:t>
            </a:r>
            <a:r>
              <a:rPr lang="en-US" altLang="zh-CN" sz="2000">
                <a:solidFill>
                  <a:schemeClr val="tx2"/>
                </a:solidFill>
                <a:ea typeface="微软雅黑" pitchFamily="34" charset="-122"/>
              </a:rPr>
              <a:t>2016</a:t>
            </a:r>
            <a:r>
              <a:rPr lang="zh-CN" altLang="en-US" sz="2000">
                <a:solidFill>
                  <a:schemeClr val="tx2"/>
                </a:solidFill>
                <a:ea typeface="微软雅黑" pitchFamily="34" charset="-122"/>
              </a:rPr>
              <a:t>我们所向披靡，</a:t>
            </a:r>
            <a:r>
              <a:rPr lang="en-US" altLang="zh-CN" sz="2000">
                <a:solidFill>
                  <a:schemeClr val="tx2"/>
                </a:solidFill>
                <a:ea typeface="微软雅黑" pitchFamily="34" charset="-122"/>
              </a:rPr>
              <a:t>2017</a:t>
            </a:r>
            <a:r>
              <a:rPr lang="zh-CN" altLang="en-US" sz="2000">
                <a:solidFill>
                  <a:schemeClr val="tx2"/>
                </a:solidFill>
                <a:ea typeface="微软雅黑" pitchFamily="34" charset="-122"/>
              </a:rPr>
              <a:t>我们勇往直前！</a:t>
            </a:r>
          </a:p>
        </p:txBody>
      </p:sp>
    </p:spTree>
    <p:extLst>
      <p:ext uri="{BB962C8B-B14F-4D97-AF65-F5344CB8AC3E}">
        <p14:creationId xmlns:p14="http://schemas.microsoft.com/office/powerpoint/2010/main" val="2398789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0" presetClass="entr" presetSubtype="0" fill="hold" nodeType="withEffec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13" fill="hold" nodeType="withGroup">
                            <p:stCondLst>
                              <p:cond delay="1000"/>
                            </p:stCondLst>
                            <p:childTnLst>
                              <p:par>
                                <p:cTn id="14" presetID="42" presetClass="entr" presetSubtype="0" fill="hold" nodeType="afterEffec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2000"/>
                            </p:stCondLst>
                            <p:childTnLst>
                              <p:par>
                                <p:cTn id="20" presetID="42" presetClass="entr" presetSubtype="0" fill="hold" grpId="1" nodeType="afterEffec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nodeType="withGroup">
                            <p:stCondLst>
                              <p:cond delay="3000"/>
                            </p:stCondLst>
                            <p:childTnLst>
                              <p:par>
                                <p:cTn id="31" presetID="53" presetClass="entr" presetSubtype="0" fill="hold" nodeType="afterEffec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nodeType="withGroup">
                            <p:stCondLst>
                              <p:cond delay="3500"/>
                            </p:stCondLst>
                            <p:childTnLst>
                              <p:par>
                                <p:cTn id="37" presetID="41" presetClass="entr" presetSubtype="0" fill="hold" grpId="2" nodeType="afterEffect">
                                  <p:iterate type="lt">
                                    <p:tmPct val="10000"/>
                                  </p:iterate>
                                  <p:childTnLst>
                                    <p:set>
                                      <p:cBhvr>
                                        <p:cTn id="38" dur="1" fill="hold">
                                          <p:stCondLst>
                                            <p:cond delay="0"/>
                                          </p:stCondLst>
                                        </p:cTn>
                                        <p:tgtEl>
                                          <p:spTgt spid="17"/>
                                        </p:tgtEl>
                                        <p:attrNameLst>
                                          <p:attrName>style.visibility</p:attrName>
                                        </p:attrNameLst>
                                      </p:cBhvr>
                                      <p:to>
                                        <p:strVal val="visible"/>
                                      </p:to>
                                    </p:set>
                                    <p:anim calcmode="lin" valueType="num">
                                      <p:cBhvr>
                                        <p:cTn id="39" dur="3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40" dur="300" fill="hold"/>
                                        <p:tgtEl>
                                          <p:spTgt spid="17"/>
                                        </p:tgtEl>
                                        <p:attrNameLst>
                                          <p:attrName>ppt_y</p:attrName>
                                        </p:attrNameLst>
                                      </p:cBhvr>
                                      <p:tavLst>
                                        <p:tav tm="0">
                                          <p:val>
                                            <p:strVal val="#ppt_y"/>
                                          </p:val>
                                        </p:tav>
                                        <p:tav tm="100000">
                                          <p:val>
                                            <p:strVal val="#ppt_y"/>
                                          </p:val>
                                        </p:tav>
                                      </p:tavLst>
                                    </p:anim>
                                    <p:anim calcmode="lin" valueType="num">
                                      <p:cBhvr>
                                        <p:cTn id="41" dur="3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42" dur="3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43" dur="3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1"/>
      <p:bldP spid="17" grpId="2"/>
    </p:bldLst>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Oval 3"/>
          <p:cNvSpPr/>
          <p:nvPr/>
        </p:nvSpPr>
        <p:spPr>
          <a:xfrm>
            <a:off x="609600" y="1483870"/>
            <a:ext cx="1290535" cy="1297940"/>
          </a:xfrm>
          <a:prstGeom prst="ellipse">
            <a:avLst/>
          </a:prstGeom>
          <a:solidFill>
            <a:schemeClr val="tx2">
              <a:alpha val="99000"/>
            </a:schemeClr>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tx1">
                  <a:lumMod val="50000"/>
                  <a:lumOff val="50000"/>
                </a:schemeClr>
              </a:solidFill>
              <a:latin typeface="微软雅黑" pitchFamily="34" charset="-122"/>
              <a:ea typeface="微软雅黑" pitchFamily="34" charset="-122"/>
            </a:endParaRPr>
          </a:p>
        </p:txBody>
      </p:sp>
      <p:sp>
        <p:nvSpPr>
          <p:cNvPr id="4" name="Oval 4"/>
          <p:cNvSpPr/>
          <p:nvPr/>
        </p:nvSpPr>
        <p:spPr>
          <a:xfrm>
            <a:off x="1915160" y="2112010"/>
            <a:ext cx="1290535" cy="1297940"/>
          </a:xfrm>
          <a:prstGeom prst="ellipse">
            <a:avLst/>
          </a:prstGeom>
          <a:solidFill>
            <a:schemeClr val="tx1">
              <a:lumMod val="75000"/>
              <a:lumOff val="25000"/>
            </a:schemeClr>
          </a:solidFill>
          <a:ln>
            <a:solidFill>
              <a:schemeClr val="tx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tx1">
                  <a:lumMod val="50000"/>
                  <a:lumOff val="50000"/>
                </a:schemeClr>
              </a:solidFill>
              <a:latin typeface="微软雅黑" pitchFamily="34" charset="-122"/>
              <a:ea typeface="微软雅黑" pitchFamily="34" charset="-122"/>
            </a:endParaRPr>
          </a:p>
        </p:txBody>
      </p:sp>
      <p:sp>
        <p:nvSpPr>
          <p:cNvPr id="5" name="Oval 5"/>
          <p:cNvSpPr/>
          <p:nvPr/>
        </p:nvSpPr>
        <p:spPr>
          <a:xfrm>
            <a:off x="3200400" y="1483870"/>
            <a:ext cx="1290535" cy="1297940"/>
          </a:xfrm>
          <a:prstGeom prst="ellipse">
            <a:avLst/>
          </a:prstGeom>
          <a:solidFill>
            <a:schemeClr val="tx2">
              <a:alpha val="99000"/>
            </a:schemeClr>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tx1">
                  <a:lumMod val="50000"/>
                  <a:lumOff val="50000"/>
                </a:schemeClr>
              </a:solidFill>
              <a:latin typeface="微软雅黑" pitchFamily="34" charset="-122"/>
              <a:ea typeface="微软雅黑" pitchFamily="34" charset="-122"/>
            </a:endParaRPr>
          </a:p>
        </p:txBody>
      </p:sp>
      <p:sp>
        <p:nvSpPr>
          <p:cNvPr id="6" name="Oval 7"/>
          <p:cNvSpPr/>
          <p:nvPr/>
        </p:nvSpPr>
        <p:spPr>
          <a:xfrm>
            <a:off x="4495800" y="2112010"/>
            <a:ext cx="1290535" cy="1297940"/>
          </a:xfrm>
          <a:prstGeom prst="ellipse">
            <a:avLst/>
          </a:prstGeom>
          <a:solidFill>
            <a:schemeClr val="tx1">
              <a:lumMod val="75000"/>
              <a:lumOff val="25000"/>
            </a:schemeClr>
          </a:solidFill>
          <a:ln>
            <a:solidFill>
              <a:schemeClr val="tx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tx1">
                  <a:lumMod val="50000"/>
                  <a:lumOff val="50000"/>
                </a:schemeClr>
              </a:solidFill>
              <a:latin typeface="微软雅黑" pitchFamily="34" charset="-122"/>
              <a:ea typeface="微软雅黑" pitchFamily="34" charset="-122"/>
            </a:endParaRPr>
          </a:p>
        </p:txBody>
      </p:sp>
      <p:sp>
        <p:nvSpPr>
          <p:cNvPr id="7" name="Oval 8"/>
          <p:cNvSpPr/>
          <p:nvPr/>
        </p:nvSpPr>
        <p:spPr>
          <a:xfrm>
            <a:off x="5796065" y="1483870"/>
            <a:ext cx="1290535" cy="1297940"/>
          </a:xfrm>
          <a:prstGeom prst="ellipse">
            <a:avLst/>
          </a:prstGeom>
          <a:solidFill>
            <a:schemeClr val="tx2">
              <a:alpha val="99000"/>
            </a:schemeClr>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tx1">
                  <a:lumMod val="50000"/>
                  <a:lumOff val="50000"/>
                </a:schemeClr>
              </a:solidFill>
              <a:latin typeface="微软雅黑" pitchFamily="34" charset="-122"/>
              <a:ea typeface="微软雅黑" pitchFamily="34" charset="-122"/>
            </a:endParaRPr>
          </a:p>
        </p:txBody>
      </p:sp>
      <p:sp>
        <p:nvSpPr>
          <p:cNvPr id="8" name="Oval 9"/>
          <p:cNvSpPr/>
          <p:nvPr/>
        </p:nvSpPr>
        <p:spPr>
          <a:xfrm>
            <a:off x="7091465" y="2112010"/>
            <a:ext cx="1290535" cy="1297940"/>
          </a:xfrm>
          <a:prstGeom prst="ellipse">
            <a:avLst/>
          </a:prstGeom>
          <a:solidFill>
            <a:schemeClr val="tx1">
              <a:lumMod val="75000"/>
              <a:lumOff val="25000"/>
            </a:schemeClr>
          </a:solidFill>
          <a:ln>
            <a:solidFill>
              <a:schemeClr val="tx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tx1">
                  <a:lumMod val="50000"/>
                  <a:lumOff val="50000"/>
                </a:schemeClr>
              </a:solidFill>
              <a:latin typeface="微软雅黑" pitchFamily="34" charset="-122"/>
              <a:ea typeface="微软雅黑" pitchFamily="34" charset="-122"/>
            </a:endParaRPr>
          </a:p>
        </p:txBody>
      </p:sp>
      <p:sp>
        <p:nvSpPr>
          <p:cNvPr id="9" name="Text Box 10"/>
          <p:cNvSpPr txBox="1">
            <a:spLocks noChangeArrowheads="1"/>
          </p:cNvSpPr>
          <p:nvPr/>
        </p:nvSpPr>
        <p:spPr bwMode="auto">
          <a:xfrm>
            <a:off x="579199" y="3409950"/>
            <a:ext cx="1320936" cy="900246"/>
          </a:xfrm>
          <a:prstGeom prst="rect">
            <a:avLst/>
          </a:prstGeom>
          <a:noFill/>
          <a:ln w="9525">
            <a:noFill/>
            <a:miter lim="800000"/>
          </a:ln>
        </p:spPr>
        <p:txBody>
          <a:bodyPr wrap="square" lIns="45720" tIns="22860" rIns="45720" bIns="22860">
            <a:spAutoFit/>
          </a:bodyPr>
          <a:lstStyle/>
          <a:p>
            <a:pPr defTabSz="1088232">
              <a:lnSpc>
                <a:spcPct val="200000"/>
              </a:lnSpc>
            </a:pPr>
            <a:r>
              <a:rPr lang="zh-CN" alt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rPr>
              <a:t>项目一</a:t>
            </a:r>
            <a:endParaRPr 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endParaRPr>
          </a:p>
          <a:p>
            <a:pPr defTabSz="1088232"/>
            <a:r>
              <a:rPr lang="zh-CN" altLang="en-US" sz="1050">
                <a:solidFill>
                  <a:schemeClr val="tx1">
                    <a:lumMod val="50000"/>
                    <a:lumOff val="50000"/>
                  </a:schemeClr>
                </a:solidFill>
                <a:latin typeface="微软雅黑" pitchFamily="34" charset="-122"/>
                <a:ea typeface="微软雅黑" pitchFamily="34" charset="-122"/>
                <a:cs typeface="Open Sans" panose="020b0606030504020204" pitchFamily="34" charset="0"/>
              </a:rPr>
              <a:t>此处文字可编辑此处可编辑此处可编辑此处可编辑此处可编辑</a:t>
            </a:r>
            <a:endParaRPr lang="en-US" sz="105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sp>
        <p:nvSpPr>
          <p:cNvPr id="10" name="Text Box 10"/>
          <p:cNvSpPr txBox="1">
            <a:spLocks noChangeArrowheads="1"/>
          </p:cNvSpPr>
          <p:nvPr/>
        </p:nvSpPr>
        <p:spPr bwMode="auto">
          <a:xfrm>
            <a:off x="1915160" y="3409950"/>
            <a:ext cx="1320936" cy="900246"/>
          </a:xfrm>
          <a:prstGeom prst="rect">
            <a:avLst/>
          </a:prstGeom>
          <a:noFill/>
          <a:ln w="9525">
            <a:noFill/>
            <a:miter lim="800000"/>
          </a:ln>
        </p:spPr>
        <p:txBody>
          <a:bodyPr wrap="square" lIns="45720" tIns="22860" rIns="45720" bIns="22860">
            <a:spAutoFit/>
          </a:bodyPr>
          <a:lstStyle/>
          <a:p>
            <a:pPr defTabSz="1088232">
              <a:lnSpc>
                <a:spcPct val="200000"/>
              </a:lnSpc>
            </a:pPr>
            <a:r>
              <a:rPr lang="zh-CN" alt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rPr>
              <a:t>项目二</a:t>
            </a:r>
            <a:endParaRPr 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endParaRPr>
          </a:p>
          <a:p>
            <a:pPr defTabSz="1088232"/>
            <a:r>
              <a:rPr lang="zh-CN" altLang="en-US" sz="1050">
                <a:solidFill>
                  <a:schemeClr val="tx1">
                    <a:lumMod val="50000"/>
                    <a:lumOff val="50000"/>
                  </a:schemeClr>
                </a:solidFill>
                <a:latin typeface="微软雅黑" pitchFamily="34" charset="-122"/>
                <a:ea typeface="微软雅黑" pitchFamily="34" charset="-122"/>
                <a:cs typeface="Open Sans" panose="020b0606030504020204" pitchFamily="34" charset="0"/>
              </a:rPr>
              <a:t>此处文字可编辑此处可编辑此处可编辑此处可编辑此处可编辑</a:t>
            </a:r>
            <a:endParaRPr lang="en-US" sz="105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sp>
        <p:nvSpPr>
          <p:cNvPr id="11" name="Text Box 10"/>
          <p:cNvSpPr txBox="1">
            <a:spLocks noChangeArrowheads="1"/>
          </p:cNvSpPr>
          <p:nvPr/>
        </p:nvSpPr>
        <p:spPr bwMode="auto">
          <a:xfrm>
            <a:off x="3205695" y="3409950"/>
            <a:ext cx="1320936" cy="900246"/>
          </a:xfrm>
          <a:prstGeom prst="rect">
            <a:avLst/>
          </a:prstGeom>
          <a:noFill/>
          <a:ln w="9525">
            <a:noFill/>
            <a:miter lim="800000"/>
          </a:ln>
        </p:spPr>
        <p:txBody>
          <a:bodyPr wrap="square" lIns="45720" tIns="22860" rIns="45720" bIns="22860">
            <a:spAutoFit/>
          </a:bodyPr>
          <a:lstStyle/>
          <a:p>
            <a:pPr defTabSz="1088232">
              <a:lnSpc>
                <a:spcPct val="200000"/>
              </a:lnSpc>
            </a:pPr>
            <a:r>
              <a:rPr lang="zh-CN" alt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rPr>
              <a:t>项目三</a:t>
            </a:r>
            <a:endParaRPr 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endParaRPr>
          </a:p>
          <a:p>
            <a:pPr defTabSz="1088232"/>
            <a:r>
              <a:rPr lang="zh-CN" altLang="en-US" sz="1050">
                <a:solidFill>
                  <a:schemeClr val="tx1">
                    <a:lumMod val="50000"/>
                    <a:lumOff val="50000"/>
                  </a:schemeClr>
                </a:solidFill>
                <a:latin typeface="微软雅黑" pitchFamily="34" charset="-122"/>
                <a:ea typeface="微软雅黑" pitchFamily="34" charset="-122"/>
                <a:cs typeface="Open Sans" panose="020b0606030504020204" pitchFamily="34" charset="0"/>
              </a:rPr>
              <a:t>此处文字可编辑此处可编辑此处可编辑此处可编辑此处可编辑</a:t>
            </a:r>
            <a:endParaRPr lang="en-US" sz="105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sp>
        <p:nvSpPr>
          <p:cNvPr id="12" name="Text Box 10"/>
          <p:cNvSpPr txBox="1">
            <a:spLocks noChangeArrowheads="1"/>
          </p:cNvSpPr>
          <p:nvPr/>
        </p:nvSpPr>
        <p:spPr bwMode="auto">
          <a:xfrm>
            <a:off x="4541656" y="3409950"/>
            <a:ext cx="1320936" cy="900246"/>
          </a:xfrm>
          <a:prstGeom prst="rect">
            <a:avLst/>
          </a:prstGeom>
          <a:noFill/>
          <a:ln w="9525">
            <a:noFill/>
            <a:miter lim="800000"/>
          </a:ln>
        </p:spPr>
        <p:txBody>
          <a:bodyPr wrap="square" lIns="45720" tIns="22860" rIns="45720" bIns="22860">
            <a:spAutoFit/>
          </a:bodyPr>
          <a:lstStyle/>
          <a:p>
            <a:pPr defTabSz="1088232">
              <a:lnSpc>
                <a:spcPct val="200000"/>
              </a:lnSpc>
            </a:pPr>
            <a:r>
              <a:rPr lang="zh-CN" alt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rPr>
              <a:t>项目四</a:t>
            </a:r>
            <a:endParaRPr 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endParaRPr>
          </a:p>
          <a:p>
            <a:pPr defTabSz="1088232"/>
            <a:r>
              <a:rPr lang="zh-CN" altLang="en-US" sz="1050">
                <a:solidFill>
                  <a:schemeClr val="tx1">
                    <a:lumMod val="50000"/>
                    <a:lumOff val="50000"/>
                  </a:schemeClr>
                </a:solidFill>
                <a:latin typeface="微软雅黑" pitchFamily="34" charset="-122"/>
                <a:ea typeface="微软雅黑" pitchFamily="34" charset="-122"/>
                <a:cs typeface="Open Sans" panose="020b0606030504020204" pitchFamily="34" charset="0"/>
              </a:rPr>
              <a:t>此处文字可编辑此处可编辑此处可编辑此处可编辑此处可编辑</a:t>
            </a:r>
            <a:endParaRPr lang="en-US" sz="105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sp>
        <p:nvSpPr>
          <p:cNvPr id="13" name="Text Box 10"/>
          <p:cNvSpPr txBox="1">
            <a:spLocks noChangeArrowheads="1"/>
          </p:cNvSpPr>
          <p:nvPr/>
        </p:nvSpPr>
        <p:spPr bwMode="auto">
          <a:xfrm>
            <a:off x="5847295" y="3409950"/>
            <a:ext cx="1320936" cy="900246"/>
          </a:xfrm>
          <a:prstGeom prst="rect">
            <a:avLst/>
          </a:prstGeom>
          <a:noFill/>
          <a:ln w="9525">
            <a:noFill/>
            <a:miter lim="800000"/>
          </a:ln>
        </p:spPr>
        <p:txBody>
          <a:bodyPr wrap="square" lIns="45720" tIns="22860" rIns="45720" bIns="22860">
            <a:spAutoFit/>
          </a:bodyPr>
          <a:lstStyle/>
          <a:p>
            <a:pPr defTabSz="1088232">
              <a:lnSpc>
                <a:spcPct val="200000"/>
              </a:lnSpc>
            </a:pPr>
            <a:r>
              <a:rPr lang="zh-CN" alt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rPr>
              <a:t>项目五</a:t>
            </a:r>
            <a:endParaRPr 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endParaRPr>
          </a:p>
          <a:p>
            <a:pPr defTabSz="1088232"/>
            <a:r>
              <a:rPr lang="zh-CN" altLang="en-US" sz="1050">
                <a:solidFill>
                  <a:schemeClr val="tx1">
                    <a:lumMod val="50000"/>
                    <a:lumOff val="50000"/>
                  </a:schemeClr>
                </a:solidFill>
                <a:latin typeface="微软雅黑" pitchFamily="34" charset="-122"/>
                <a:ea typeface="微软雅黑" pitchFamily="34" charset="-122"/>
                <a:cs typeface="Open Sans" panose="020b0606030504020204" pitchFamily="34" charset="0"/>
              </a:rPr>
              <a:t>此处文字可编辑此处可编辑此处可编辑此处可编辑此处可编辑</a:t>
            </a:r>
            <a:endParaRPr lang="en-US" sz="105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sp>
        <p:nvSpPr>
          <p:cNvPr id="14" name="Text Box 10"/>
          <p:cNvSpPr txBox="1">
            <a:spLocks noChangeArrowheads="1"/>
          </p:cNvSpPr>
          <p:nvPr/>
        </p:nvSpPr>
        <p:spPr bwMode="auto">
          <a:xfrm>
            <a:off x="7183256" y="3409950"/>
            <a:ext cx="1320936" cy="900246"/>
          </a:xfrm>
          <a:prstGeom prst="rect">
            <a:avLst/>
          </a:prstGeom>
          <a:noFill/>
          <a:ln w="9525">
            <a:noFill/>
            <a:miter lim="800000"/>
          </a:ln>
        </p:spPr>
        <p:txBody>
          <a:bodyPr wrap="square" lIns="45720" tIns="22860" rIns="45720" bIns="22860">
            <a:spAutoFit/>
          </a:bodyPr>
          <a:lstStyle/>
          <a:p>
            <a:pPr defTabSz="1088232">
              <a:lnSpc>
                <a:spcPct val="200000"/>
              </a:lnSpc>
            </a:pPr>
            <a:r>
              <a:rPr lang="zh-CN" alt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rPr>
              <a:t>项目六</a:t>
            </a:r>
            <a:endParaRPr lang="en-US" sz="1200" b="1">
              <a:solidFill>
                <a:schemeClr val="tx1">
                  <a:lumMod val="50000"/>
                  <a:lumOff val="50000"/>
                </a:schemeClr>
              </a:solidFill>
              <a:latin typeface="微软雅黑" pitchFamily="34" charset="-122"/>
              <a:ea typeface="微软雅黑" pitchFamily="34" charset="-122"/>
              <a:cs typeface="Open Sans" panose="020b0606030504020204" pitchFamily="34" charset="0"/>
            </a:endParaRPr>
          </a:p>
          <a:p>
            <a:pPr defTabSz="1088232"/>
            <a:r>
              <a:rPr lang="zh-CN" altLang="en-US" sz="1050">
                <a:solidFill>
                  <a:schemeClr val="tx1">
                    <a:lumMod val="50000"/>
                    <a:lumOff val="50000"/>
                  </a:schemeClr>
                </a:solidFill>
                <a:latin typeface="微软雅黑" pitchFamily="34" charset="-122"/>
                <a:ea typeface="微软雅黑" pitchFamily="34" charset="-122"/>
                <a:cs typeface="Open Sans" panose="020b0606030504020204" pitchFamily="34" charset="0"/>
              </a:rPr>
              <a:t>此处文字可编辑此处可编辑此处可编辑此处可编辑此处可编辑</a:t>
            </a:r>
            <a:endParaRPr lang="en-US" sz="1050">
              <a:solidFill>
                <a:schemeClr val="tx1">
                  <a:lumMod val="50000"/>
                  <a:lumOff val="50000"/>
                </a:schemeClr>
              </a:solidFill>
              <a:latin typeface="微软雅黑" pitchFamily="34" charset="-122"/>
              <a:ea typeface="微软雅黑" pitchFamily="34" charset="-122"/>
              <a:cs typeface="Open Sans" panose="020b0606030504020204" pitchFamily="34" charset="0"/>
            </a:endParaRPr>
          </a:p>
        </p:txBody>
      </p:sp>
      <p:sp>
        <p:nvSpPr>
          <p:cNvPr id="15" name="Freeform 61"/>
          <p:cNvSpPr/>
          <p:nvPr/>
        </p:nvSpPr>
        <p:spPr bwMode="auto">
          <a:xfrm>
            <a:off x="2209800" y="2437861"/>
            <a:ext cx="622304" cy="646239"/>
          </a:xfrm>
          <a:custGeom>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grpSp>
        <p:nvGrpSpPr>
          <p:cNvPr id="16" name="Group 18"/>
          <p:cNvGrpSpPr/>
          <p:nvPr/>
        </p:nvGrpSpPr>
        <p:grpSpPr>
          <a:xfrm>
            <a:off x="6084034" y="1776840"/>
            <a:ext cx="714597" cy="648507"/>
            <a:chOff x="5159039" y="3837700"/>
            <a:chExt cx="431771" cy="391838"/>
          </a:xfrm>
          <a:solidFill>
            <a:schemeClr val="bg1"/>
          </a:solidFill>
        </p:grpSpPr>
        <p:sp>
          <p:nvSpPr>
            <p:cNvPr id="17" name="Rectangle 72"/>
            <p:cNvSpPr>
              <a:spLocks noChangeArrowheads="1"/>
            </p:cNvSpPr>
            <p:nvPr/>
          </p:nvSpPr>
          <p:spPr bwMode="auto">
            <a:xfrm>
              <a:off x="5256374" y="3837700"/>
              <a:ext cx="242092" cy="69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18" name="Freeform 73"/>
            <p:cNvSpPr>
              <a:spLocks noEditPoints="1"/>
            </p:cNvSpPr>
            <p:nvPr/>
          </p:nvSpPr>
          <p:spPr bwMode="auto">
            <a:xfrm>
              <a:off x="5159039" y="3930044"/>
              <a:ext cx="431771" cy="177201"/>
            </a:xfrm>
            <a:custGeom>
              <a:gdLst>
                <a:gd name="T0" fmla="*/ 124 w 130"/>
                <a:gd name="T1" fmla="*/ 0 h 53"/>
                <a:gd name="T2" fmla="*/ 6 w 130"/>
                <a:gd name="T3" fmla="*/ 0 h 53"/>
                <a:gd name="T4" fmla="*/ 0 w 130"/>
                <a:gd name="T5" fmla="*/ 7 h 53"/>
                <a:gd name="T6" fmla="*/ 0 w 130"/>
                <a:gd name="T7" fmla="*/ 53 h 53"/>
                <a:gd name="T8" fmla="*/ 19 w 130"/>
                <a:gd name="T9" fmla="*/ 53 h 53"/>
                <a:gd name="T10" fmla="*/ 19 w 130"/>
                <a:gd name="T11" fmla="*/ 25 h 53"/>
                <a:gd name="T12" fmla="*/ 111 w 130"/>
                <a:gd name="T13" fmla="*/ 25 h 53"/>
                <a:gd name="T14" fmla="*/ 111 w 130"/>
                <a:gd name="T15" fmla="*/ 53 h 53"/>
                <a:gd name="T16" fmla="*/ 130 w 130"/>
                <a:gd name="T17" fmla="*/ 53 h 53"/>
                <a:gd name="T18" fmla="*/ 130 w 130"/>
                <a:gd name="T19" fmla="*/ 7 h 53"/>
                <a:gd name="T20" fmla="*/ 124 w 130"/>
                <a:gd name="T21" fmla="*/ 0 h 53"/>
                <a:gd name="T22" fmla="*/ 18 w 130"/>
                <a:gd name="T23" fmla="*/ 16 h 53"/>
                <a:gd name="T24" fmla="*/ 13 w 130"/>
                <a:gd name="T25" fmla="*/ 11 h 53"/>
                <a:gd name="T26" fmla="*/ 18 w 130"/>
                <a:gd name="T27" fmla="*/ 6 h 53"/>
                <a:gd name="T28" fmla="*/ 23 w 130"/>
                <a:gd name="T29" fmla="*/ 11 h 53"/>
                <a:gd name="T30" fmla="*/ 18 w 130"/>
                <a:gd name="T31" fmla="*/ 16 h 53"/>
                <a:gd name="T32" fmla="*/ 117 w 130"/>
                <a:gd name="T33" fmla="*/ 13 h 53"/>
                <a:gd name="T34" fmla="*/ 29 w 130"/>
                <a:gd name="T35" fmla="*/ 13 h 53"/>
                <a:gd name="T36" fmla="*/ 29 w 130"/>
                <a:gd name="T37" fmla="*/ 7 h 53"/>
                <a:gd name="T38" fmla="*/ 117 w 130"/>
                <a:gd name="T39" fmla="*/ 7 h 53"/>
                <a:gd name="T40" fmla="*/ 117 w 130"/>
                <a:gd name="T41" fmla="*/ 13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52">
                  <a:moveTo>
                    <a:pt x="124" y="0"/>
                  </a:moveTo>
                  <a:cubicBezTo>
                    <a:pt x="6" y="0"/>
                    <a:pt x="6" y="0"/>
                    <a:pt x="6" y="0"/>
                  </a:cubicBezTo>
                  <a:cubicBezTo>
                    <a:pt x="3" y="0"/>
                    <a:pt x="0" y="3"/>
                    <a:pt x="0" y="7"/>
                  </a:cubicBezTo>
                  <a:cubicBezTo>
                    <a:pt x="0" y="53"/>
                    <a:pt x="0" y="53"/>
                    <a:pt x="0" y="53"/>
                  </a:cubicBezTo>
                  <a:cubicBezTo>
                    <a:pt x="19" y="53"/>
                    <a:pt x="19" y="53"/>
                    <a:pt x="19" y="53"/>
                  </a:cubicBezTo>
                  <a:cubicBezTo>
                    <a:pt x="19" y="25"/>
                    <a:pt x="19" y="25"/>
                    <a:pt x="19" y="25"/>
                  </a:cubicBezTo>
                  <a:cubicBezTo>
                    <a:pt x="111" y="25"/>
                    <a:pt x="111" y="25"/>
                    <a:pt x="111" y="25"/>
                  </a:cubicBezTo>
                  <a:cubicBezTo>
                    <a:pt x="111" y="53"/>
                    <a:pt x="111" y="53"/>
                    <a:pt x="111" y="53"/>
                  </a:cubicBezTo>
                  <a:cubicBezTo>
                    <a:pt x="130" y="53"/>
                    <a:pt x="130" y="53"/>
                    <a:pt x="130" y="53"/>
                  </a:cubicBezTo>
                  <a:cubicBezTo>
                    <a:pt x="130" y="7"/>
                    <a:pt x="130" y="7"/>
                    <a:pt x="130" y="7"/>
                  </a:cubicBezTo>
                  <a:cubicBezTo>
                    <a:pt x="130" y="3"/>
                    <a:pt x="127" y="0"/>
                    <a:pt x="124" y="0"/>
                  </a:cubicBezTo>
                  <a:close/>
                  <a:moveTo>
                    <a:pt x="18" y="16"/>
                  </a:moveTo>
                  <a:cubicBezTo>
                    <a:pt x="15" y="16"/>
                    <a:pt x="13" y="14"/>
                    <a:pt x="13" y="11"/>
                  </a:cubicBezTo>
                  <a:cubicBezTo>
                    <a:pt x="13" y="8"/>
                    <a:pt x="15" y="6"/>
                    <a:pt x="18" y="6"/>
                  </a:cubicBezTo>
                  <a:cubicBezTo>
                    <a:pt x="21" y="6"/>
                    <a:pt x="23" y="8"/>
                    <a:pt x="23" y="11"/>
                  </a:cubicBezTo>
                  <a:cubicBezTo>
                    <a:pt x="23" y="14"/>
                    <a:pt x="21" y="16"/>
                    <a:pt x="18" y="16"/>
                  </a:cubicBezTo>
                  <a:close/>
                  <a:moveTo>
                    <a:pt x="117" y="13"/>
                  </a:moveTo>
                  <a:cubicBezTo>
                    <a:pt x="29" y="13"/>
                    <a:pt x="29" y="13"/>
                    <a:pt x="29" y="13"/>
                  </a:cubicBezTo>
                  <a:cubicBezTo>
                    <a:pt x="29" y="7"/>
                    <a:pt x="29" y="7"/>
                    <a:pt x="29" y="7"/>
                  </a:cubicBezTo>
                  <a:cubicBezTo>
                    <a:pt x="117" y="7"/>
                    <a:pt x="117" y="7"/>
                    <a:pt x="117" y="7"/>
                  </a:cubicBezTo>
                  <a:lnTo>
                    <a:pt x="11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19" name="Freeform 74"/>
            <p:cNvSpPr/>
            <p:nvPr/>
          </p:nvSpPr>
          <p:spPr bwMode="auto">
            <a:xfrm>
              <a:off x="5248887" y="4039859"/>
              <a:ext cx="252075" cy="189679"/>
            </a:xfrm>
            <a:custGeom>
              <a:gdLst>
                <a:gd name="T0" fmla="*/ 66 w 76"/>
                <a:gd name="T1" fmla="*/ 49 h 57"/>
                <a:gd name="T2" fmla="*/ 25 w 76"/>
                <a:gd name="T3" fmla="*/ 49 h 57"/>
                <a:gd name="T4" fmla="*/ 10 w 76"/>
                <a:gd name="T5" fmla="*/ 49 h 57"/>
                <a:gd name="T6" fmla="*/ 10 w 76"/>
                <a:gd name="T7" fmla="*/ 0 h 57"/>
                <a:gd name="T8" fmla="*/ 1 w 76"/>
                <a:gd name="T9" fmla="*/ 0 h 57"/>
                <a:gd name="T10" fmla="*/ 1 w 76"/>
                <a:gd name="T11" fmla="*/ 50 h 57"/>
                <a:gd name="T12" fmla="*/ 8 w 76"/>
                <a:gd name="T13" fmla="*/ 57 h 57"/>
                <a:gd name="T14" fmla="*/ 69 w 76"/>
                <a:gd name="T15" fmla="*/ 57 h 57"/>
                <a:gd name="T16" fmla="*/ 76 w 76"/>
                <a:gd name="T17" fmla="*/ 48 h 57"/>
                <a:gd name="T18" fmla="*/ 76 w 76"/>
                <a:gd name="T19" fmla="*/ 0 h 57"/>
                <a:gd name="T20" fmla="*/ 66 w 76"/>
                <a:gd name="T21" fmla="*/ 0 h 57"/>
                <a:gd name="T22" fmla="*/ 66 w 76"/>
                <a:gd name="T23" fmla="*/ 49 h 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57">
                  <a:moveTo>
                    <a:pt x="66" y="49"/>
                  </a:moveTo>
                  <a:cubicBezTo>
                    <a:pt x="25" y="49"/>
                    <a:pt x="25" y="49"/>
                    <a:pt x="25" y="49"/>
                  </a:cubicBezTo>
                  <a:cubicBezTo>
                    <a:pt x="10" y="49"/>
                    <a:pt x="10" y="49"/>
                    <a:pt x="10" y="49"/>
                  </a:cubicBezTo>
                  <a:cubicBezTo>
                    <a:pt x="10" y="0"/>
                    <a:pt x="10" y="0"/>
                    <a:pt x="10" y="0"/>
                  </a:cubicBezTo>
                  <a:cubicBezTo>
                    <a:pt x="1" y="0"/>
                    <a:pt x="1" y="0"/>
                    <a:pt x="1" y="0"/>
                  </a:cubicBezTo>
                  <a:cubicBezTo>
                    <a:pt x="1" y="50"/>
                    <a:pt x="1" y="50"/>
                    <a:pt x="1" y="50"/>
                  </a:cubicBezTo>
                  <a:cubicBezTo>
                    <a:pt x="1" y="50"/>
                    <a:pt x="0" y="57"/>
                    <a:pt x="8" y="57"/>
                  </a:cubicBezTo>
                  <a:cubicBezTo>
                    <a:pt x="16" y="57"/>
                    <a:pt x="69" y="57"/>
                    <a:pt x="69" y="57"/>
                  </a:cubicBezTo>
                  <a:cubicBezTo>
                    <a:pt x="75" y="57"/>
                    <a:pt x="76" y="53"/>
                    <a:pt x="76" y="48"/>
                  </a:cubicBezTo>
                  <a:cubicBezTo>
                    <a:pt x="76" y="0"/>
                    <a:pt x="76" y="0"/>
                    <a:pt x="76" y="0"/>
                  </a:cubicBezTo>
                  <a:cubicBezTo>
                    <a:pt x="66" y="0"/>
                    <a:pt x="66" y="0"/>
                    <a:pt x="66" y="0"/>
                  </a:cubicBezTo>
                  <a:lnTo>
                    <a:pt x="6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20" name="Rectangle 75"/>
            <p:cNvSpPr>
              <a:spLocks noChangeArrowheads="1"/>
            </p:cNvSpPr>
            <p:nvPr/>
          </p:nvSpPr>
          <p:spPr bwMode="auto">
            <a:xfrm>
              <a:off x="5293811" y="4082286"/>
              <a:ext cx="157235" cy="27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21" name="Rectangle 76"/>
            <p:cNvSpPr>
              <a:spLocks noChangeArrowheads="1"/>
            </p:cNvSpPr>
            <p:nvPr/>
          </p:nvSpPr>
          <p:spPr bwMode="auto">
            <a:xfrm>
              <a:off x="5298803" y="4142185"/>
              <a:ext cx="152243" cy="27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grpSp>
      <p:grpSp>
        <p:nvGrpSpPr>
          <p:cNvPr id="22" name="Group 24"/>
          <p:cNvGrpSpPr/>
          <p:nvPr/>
        </p:nvGrpSpPr>
        <p:grpSpPr>
          <a:xfrm>
            <a:off x="7307647" y="2408779"/>
            <a:ext cx="800111" cy="704403"/>
            <a:chOff x="6040049" y="4182118"/>
            <a:chExt cx="521619" cy="459224"/>
          </a:xfrm>
          <a:solidFill>
            <a:schemeClr val="bg1"/>
          </a:solidFill>
        </p:grpSpPr>
        <p:sp>
          <p:nvSpPr>
            <p:cNvPr id="23" name="Freeform 84"/>
            <p:cNvSpPr/>
            <p:nvPr/>
          </p:nvSpPr>
          <p:spPr bwMode="auto">
            <a:xfrm>
              <a:off x="6087469" y="4202084"/>
              <a:ext cx="194671" cy="419291"/>
            </a:xfrm>
            <a:custGeom>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5">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24" name="Freeform 85"/>
            <p:cNvSpPr/>
            <p:nvPr/>
          </p:nvSpPr>
          <p:spPr bwMode="auto">
            <a:xfrm>
              <a:off x="6040049" y="4339353"/>
              <a:ext cx="27454" cy="147252"/>
            </a:xfrm>
            <a:custGeom>
              <a:gdLst>
                <a:gd name="T0" fmla="*/ 0 w 8"/>
                <a:gd name="T1" fmla="*/ 8 h 44"/>
                <a:gd name="T2" fmla="*/ 0 w 8"/>
                <a:gd name="T3" fmla="*/ 38 h 44"/>
                <a:gd name="T4" fmla="*/ 8 w 8"/>
                <a:gd name="T5" fmla="*/ 44 h 44"/>
                <a:gd name="T6" fmla="*/ 8 w 8"/>
                <a:gd name="T7" fmla="*/ 0 h 44"/>
                <a:gd name="T8" fmla="*/ 0 w 8"/>
                <a:gd name="T9" fmla="*/ 8 h 44"/>
              </a:gd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25" name="Freeform 86"/>
            <p:cNvSpPr/>
            <p:nvPr/>
          </p:nvSpPr>
          <p:spPr bwMode="auto">
            <a:xfrm>
              <a:off x="6329559" y="4296924"/>
              <a:ext cx="77370" cy="229612"/>
            </a:xfrm>
            <a:custGeom>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26" name="Freeform 87"/>
            <p:cNvSpPr/>
            <p:nvPr/>
          </p:nvSpPr>
          <p:spPr bwMode="auto">
            <a:xfrm>
              <a:off x="6376980" y="4239521"/>
              <a:ext cx="102328" cy="341923"/>
            </a:xfrm>
            <a:custGeom>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27" name="Freeform 88"/>
            <p:cNvSpPr/>
            <p:nvPr/>
          </p:nvSpPr>
          <p:spPr bwMode="auto">
            <a:xfrm>
              <a:off x="6436879" y="4182118"/>
              <a:ext cx="124789" cy="459224"/>
            </a:xfrm>
            <a:custGeom>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grpSp>
      <p:grpSp>
        <p:nvGrpSpPr>
          <p:cNvPr id="28" name="Group 30"/>
          <p:cNvGrpSpPr/>
          <p:nvPr/>
        </p:nvGrpSpPr>
        <p:grpSpPr>
          <a:xfrm>
            <a:off x="3446585" y="1838063"/>
            <a:ext cx="798164" cy="589554"/>
            <a:chOff x="2563427" y="3717902"/>
            <a:chExt cx="439257" cy="324452"/>
          </a:xfrm>
          <a:solidFill>
            <a:schemeClr val="bg1"/>
          </a:solidFill>
        </p:grpSpPr>
        <p:sp>
          <p:nvSpPr>
            <p:cNvPr id="29" name="Freeform 92"/>
            <p:cNvSpPr/>
            <p:nvPr/>
          </p:nvSpPr>
          <p:spPr bwMode="auto">
            <a:xfrm>
              <a:off x="2720660" y="3942523"/>
              <a:ext cx="127286" cy="99831"/>
            </a:xfrm>
            <a:custGeom>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30" name="Freeform 93"/>
            <p:cNvSpPr/>
            <p:nvPr/>
          </p:nvSpPr>
          <p:spPr bwMode="auto">
            <a:xfrm>
              <a:off x="2638300" y="3830213"/>
              <a:ext cx="292007" cy="129781"/>
            </a:xfrm>
            <a:custGeom>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31" name="Freeform 94"/>
            <p:cNvSpPr/>
            <p:nvPr/>
          </p:nvSpPr>
          <p:spPr bwMode="auto">
            <a:xfrm>
              <a:off x="2563427" y="3717902"/>
              <a:ext cx="439257" cy="169713"/>
            </a:xfrm>
            <a:custGeom>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grpSp>
      <p:grpSp>
        <p:nvGrpSpPr>
          <p:cNvPr id="32" name="Group 34"/>
          <p:cNvGrpSpPr/>
          <p:nvPr/>
        </p:nvGrpSpPr>
        <p:grpSpPr>
          <a:xfrm>
            <a:off x="4876800" y="2415663"/>
            <a:ext cx="546750" cy="690635"/>
            <a:chOff x="3526798" y="4057329"/>
            <a:chExt cx="284519" cy="359394"/>
          </a:xfrm>
          <a:solidFill>
            <a:schemeClr val="bg1"/>
          </a:solidFill>
        </p:grpSpPr>
        <p:sp>
          <p:nvSpPr>
            <p:cNvPr id="33" name="Freeform 107"/>
            <p:cNvSpPr/>
            <p:nvPr/>
          </p:nvSpPr>
          <p:spPr bwMode="auto">
            <a:xfrm>
              <a:off x="3561739" y="4092269"/>
              <a:ext cx="214637" cy="289511"/>
            </a:xfrm>
            <a:custGeom>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cxnLst>
                <a:cxn ang="0">
                  <a:pos x="T0" y="T1"/>
                </a:cxn>
                <a:cxn ang="0">
                  <a:pos x="T2" y="T3"/>
                </a:cxn>
                <a:cxn ang="0">
                  <a:pos x="T4" y="T5"/>
                </a:cxn>
                <a:cxn ang="0">
                  <a:pos x="T6" y="T7"/>
                </a:cxn>
                <a:cxn ang="0">
                  <a:pos x="T8" y="T9"/>
                </a:cxn>
                <a:cxn ang="0">
                  <a:pos x="T10" y="T11"/>
                </a:cxn>
                <a:cxn ang="0">
                  <a:pos x="T12" y="T13"/>
                </a:cxn>
              </a:cxnLst>
              <a:rect l="0" t="0" r="r" b="b"/>
              <a:pathLst>
                <a:path w="86" h="115">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34" name="Freeform 108"/>
            <p:cNvSpPr/>
            <p:nvPr/>
          </p:nvSpPr>
          <p:spPr bwMode="auto">
            <a:xfrm>
              <a:off x="3599175" y="4057329"/>
              <a:ext cx="212142" cy="284519"/>
            </a:xfrm>
            <a:custGeom>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35" name="Freeform 109"/>
            <p:cNvSpPr/>
            <p:nvPr/>
          </p:nvSpPr>
          <p:spPr bwMode="auto">
            <a:xfrm>
              <a:off x="3526798" y="4129707"/>
              <a:ext cx="212142" cy="287016"/>
            </a:xfrm>
            <a:custGeom>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grpSp>
      <p:grpSp>
        <p:nvGrpSpPr>
          <p:cNvPr id="36" name="Group 38"/>
          <p:cNvGrpSpPr/>
          <p:nvPr/>
        </p:nvGrpSpPr>
        <p:grpSpPr>
          <a:xfrm>
            <a:off x="1000906" y="1754164"/>
            <a:ext cx="507922" cy="757352"/>
            <a:chOff x="4669866" y="3800264"/>
            <a:chExt cx="279527" cy="416797"/>
          </a:xfrm>
          <a:solidFill>
            <a:schemeClr val="bg1"/>
          </a:solidFill>
        </p:grpSpPr>
        <p:sp>
          <p:nvSpPr>
            <p:cNvPr id="37" name="Freeform 141"/>
            <p:cNvSpPr>
              <a:spLocks noEditPoints="1"/>
            </p:cNvSpPr>
            <p:nvPr/>
          </p:nvSpPr>
          <p:spPr bwMode="auto">
            <a:xfrm>
              <a:off x="4669866" y="3800264"/>
              <a:ext cx="279527" cy="316965"/>
            </a:xfrm>
            <a:custGeom>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38"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39" name="Freeform 143"/>
            <p:cNvSpPr/>
            <p:nvPr/>
          </p:nvSpPr>
          <p:spPr bwMode="auto">
            <a:xfrm>
              <a:off x="4752226" y="4179623"/>
              <a:ext cx="117302" cy="37438"/>
            </a:xfrm>
            <a:custGeom>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sp>
          <p:nvSpPr>
            <p:cNvPr id="40" name="Freeform 144"/>
            <p:cNvSpPr>
              <a:spLocks noEditPoints="1"/>
            </p:cNvSpPr>
            <p:nvPr/>
          </p:nvSpPr>
          <p:spPr bwMode="auto">
            <a:xfrm>
              <a:off x="4769697" y="3890112"/>
              <a:ext cx="82362" cy="162227"/>
            </a:xfrm>
            <a:custGeom>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261745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4" fill="hold" grpId="0" nodeType="afterEffect">
                                  <p:childTnLst>
                                    <p:set>
                                      <p:cBhvr>
                                        <p:cTn id="7" dur="1" fill="hold">
                                          <p:stCondLst>
                                            <p:cond delay="0"/>
                                          </p:stCondLst>
                                        </p:cTn>
                                        <p:tgtEl>
                                          <p:spTgt spid="3"/>
                                        </p:tgtEl>
                                        <p:attrNameLst>
                                          <p:attrName>style.visibility</p:attrName>
                                        </p:attrNameLst>
                                      </p:cBhvr>
                                      <p:to>
                                        <p:strVal val="visible"/>
                                      </p:to>
                                    </p:set>
                                    <p:anim calcmode="lin" valueType="num">
                                      <p:cBhvr additive="base">
                                        <p:cTn id="8" dur="250" fill="hold"/>
                                        <p:tgtEl>
                                          <p:spTgt spid="3"/>
                                        </p:tgtEl>
                                        <p:attrNameLst>
                                          <p:attrName>ppt_x</p:attrName>
                                        </p:attrNameLst>
                                      </p:cBhvr>
                                      <p:tavLst>
                                        <p:tav tm="0">
                                          <p:val>
                                            <p:strVal val="#ppt_x"/>
                                          </p:val>
                                        </p:tav>
                                        <p:tav tm="100000">
                                          <p:val>
                                            <p:strVal val="#ppt_x"/>
                                          </p:val>
                                        </p:tav>
                                      </p:tavLst>
                                    </p:anim>
                                    <p:anim calcmode="lin" valueType="num">
                                      <p:cBhvr additive="base">
                                        <p:cTn id="9" dur="250" fill="hold"/>
                                        <p:tgtEl>
                                          <p:spTgt spid="3"/>
                                        </p:tgtEl>
                                        <p:attrNameLst>
                                          <p:attrName>ppt_y</p:attrName>
                                        </p:attrNameLst>
                                      </p:cBhvr>
                                      <p:tavLst>
                                        <p:tav tm="0">
                                          <p:val>
                                            <p:strVal val="1+#ppt_h/2"/>
                                          </p:val>
                                        </p:tav>
                                        <p:tav tm="100000">
                                          <p:val>
                                            <p:strVal val="#ppt_y"/>
                                          </p:val>
                                        </p:tav>
                                      </p:tavLst>
                                    </p:anim>
                                  </p:childTnLst>
                                </p:cTn>
                              </p:par>
                            </p:childTnLst>
                          </p:cTn>
                        </p:par>
                        <p:par>
                          <p:cTn id="10" fill="hold" nodeType="withGroup">
                            <p:stCondLst>
                              <p:cond delay="250"/>
                            </p:stCondLst>
                            <p:childTnLst>
                              <p:par>
                                <p:cTn id="11" presetID="2" presetClass="entr" presetSubtype="4" fill="hold" nodeType="afterEffec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250" fill="hold"/>
                                        <p:tgtEl>
                                          <p:spTgt spid="36"/>
                                        </p:tgtEl>
                                        <p:attrNameLst>
                                          <p:attrName>ppt_x</p:attrName>
                                        </p:attrNameLst>
                                      </p:cBhvr>
                                      <p:tavLst>
                                        <p:tav tm="0">
                                          <p:val>
                                            <p:strVal val="#ppt_x"/>
                                          </p:val>
                                        </p:tav>
                                        <p:tav tm="100000">
                                          <p:val>
                                            <p:strVal val="#ppt_x"/>
                                          </p:val>
                                        </p:tav>
                                      </p:tavLst>
                                    </p:anim>
                                    <p:anim calcmode="lin" valueType="num">
                                      <p:cBhvr additive="base">
                                        <p:cTn id="14" dur="250" fill="hold"/>
                                        <p:tgtEl>
                                          <p:spTgt spid="36"/>
                                        </p:tgtEl>
                                        <p:attrNameLst>
                                          <p:attrName>ppt_y</p:attrName>
                                        </p:attrNameLst>
                                      </p:cBhvr>
                                      <p:tavLst>
                                        <p:tav tm="0">
                                          <p:val>
                                            <p:strVal val="1+#ppt_h/2"/>
                                          </p:val>
                                        </p:tav>
                                        <p:tav tm="100000">
                                          <p:val>
                                            <p:strVal val="#ppt_y"/>
                                          </p:val>
                                        </p:tav>
                                      </p:tavLst>
                                    </p:anim>
                                  </p:childTnLst>
                                </p:cTn>
                              </p:par>
                            </p:childTnLst>
                          </p:cTn>
                        </p:par>
                        <p:par>
                          <p:cTn id="15" fill="hold" nodeType="withGroup">
                            <p:stCondLst>
                              <p:cond delay="500"/>
                            </p:stCondLst>
                            <p:childTnLst>
                              <p:par>
                                <p:cTn id="16" presetID="2" presetClass="entr" presetSubtype="4" fill="hold" grpId="6" nodeType="afterEffec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ppt_x"/>
                                          </p:val>
                                        </p:tav>
                                        <p:tav tm="100000">
                                          <p:val>
                                            <p:strVal val="#ppt_x"/>
                                          </p:val>
                                        </p:tav>
                                      </p:tavLst>
                                    </p:anim>
                                    <p:anim calcmode="lin" valueType="num">
                                      <p:cBhvr additive="base">
                                        <p:cTn id="19" dur="250" fill="hold"/>
                                        <p:tgtEl>
                                          <p:spTgt spid="9"/>
                                        </p:tgtEl>
                                        <p:attrNameLst>
                                          <p:attrName>ppt_y</p:attrName>
                                        </p:attrNameLst>
                                      </p:cBhvr>
                                      <p:tavLst>
                                        <p:tav tm="0">
                                          <p:val>
                                            <p:strVal val="1+#ppt_h/2"/>
                                          </p:val>
                                        </p:tav>
                                        <p:tav tm="100000">
                                          <p:val>
                                            <p:strVal val="#ppt_y"/>
                                          </p:val>
                                        </p:tav>
                                      </p:tavLst>
                                    </p:anim>
                                  </p:childTnLst>
                                </p:cTn>
                              </p:par>
                            </p:childTnLst>
                          </p:cTn>
                        </p:par>
                        <p:par>
                          <p:cTn id="20" fill="hold" nodeType="withGroup">
                            <p:stCondLst>
                              <p:cond delay="750"/>
                            </p:stCondLst>
                            <p:childTnLst>
                              <p:par>
                                <p:cTn id="21" presetID="2" presetClass="entr" presetSubtype="4" fill="hold" grpId="1" nodeType="afterEffec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250" fill="hold"/>
                                        <p:tgtEl>
                                          <p:spTgt spid="4"/>
                                        </p:tgtEl>
                                        <p:attrNameLst>
                                          <p:attrName>ppt_x</p:attrName>
                                        </p:attrNameLst>
                                      </p:cBhvr>
                                      <p:tavLst>
                                        <p:tav tm="0">
                                          <p:val>
                                            <p:strVal val="#ppt_x"/>
                                          </p:val>
                                        </p:tav>
                                        <p:tav tm="100000">
                                          <p:val>
                                            <p:strVal val="#ppt_x"/>
                                          </p:val>
                                        </p:tav>
                                      </p:tavLst>
                                    </p:anim>
                                    <p:anim calcmode="lin" valueType="num">
                                      <p:cBhvr additive="base">
                                        <p:cTn id="24" dur="250" fill="hold"/>
                                        <p:tgtEl>
                                          <p:spTgt spid="4"/>
                                        </p:tgtEl>
                                        <p:attrNameLst>
                                          <p:attrName>ppt_y</p:attrName>
                                        </p:attrNameLst>
                                      </p:cBhvr>
                                      <p:tavLst>
                                        <p:tav tm="0">
                                          <p:val>
                                            <p:strVal val="1+#ppt_h/2"/>
                                          </p:val>
                                        </p:tav>
                                        <p:tav tm="100000">
                                          <p:val>
                                            <p:strVal val="#ppt_y"/>
                                          </p:val>
                                        </p:tav>
                                      </p:tavLst>
                                    </p:anim>
                                  </p:childTnLst>
                                </p:cTn>
                              </p:par>
                            </p:childTnLst>
                          </p:cTn>
                        </p:par>
                        <p:par>
                          <p:cTn id="25" fill="hold" nodeType="withGroup">
                            <p:stCondLst>
                              <p:cond delay="1000"/>
                            </p:stCondLst>
                            <p:childTnLst>
                              <p:par>
                                <p:cTn id="26" presetID="2" presetClass="entr" presetSubtype="4" fill="hold" grpId="12" nodeType="afterEffec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250" fill="hold"/>
                                        <p:tgtEl>
                                          <p:spTgt spid="15"/>
                                        </p:tgtEl>
                                        <p:attrNameLst>
                                          <p:attrName>ppt_x</p:attrName>
                                        </p:attrNameLst>
                                      </p:cBhvr>
                                      <p:tavLst>
                                        <p:tav tm="0">
                                          <p:val>
                                            <p:strVal val="#ppt_x"/>
                                          </p:val>
                                        </p:tav>
                                        <p:tav tm="100000">
                                          <p:val>
                                            <p:strVal val="#ppt_x"/>
                                          </p:val>
                                        </p:tav>
                                      </p:tavLst>
                                    </p:anim>
                                    <p:anim calcmode="lin" valueType="num">
                                      <p:cBhvr additive="base">
                                        <p:cTn id="29" dur="250" fill="hold"/>
                                        <p:tgtEl>
                                          <p:spTgt spid="15"/>
                                        </p:tgtEl>
                                        <p:attrNameLst>
                                          <p:attrName>ppt_y</p:attrName>
                                        </p:attrNameLst>
                                      </p:cBhvr>
                                      <p:tavLst>
                                        <p:tav tm="0">
                                          <p:val>
                                            <p:strVal val="1+#ppt_h/2"/>
                                          </p:val>
                                        </p:tav>
                                        <p:tav tm="100000">
                                          <p:val>
                                            <p:strVal val="#ppt_y"/>
                                          </p:val>
                                        </p:tav>
                                      </p:tavLst>
                                    </p:anim>
                                  </p:childTnLst>
                                </p:cTn>
                              </p:par>
                            </p:childTnLst>
                          </p:cTn>
                        </p:par>
                        <p:par>
                          <p:cTn id="30" fill="hold" nodeType="withGroup">
                            <p:stCondLst>
                              <p:cond delay="1250"/>
                            </p:stCondLst>
                            <p:childTnLst>
                              <p:par>
                                <p:cTn id="31" presetID="2" presetClass="entr" presetSubtype="4" fill="hold" grpId="7" nodeType="afterEffec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250" fill="hold"/>
                                        <p:tgtEl>
                                          <p:spTgt spid="10"/>
                                        </p:tgtEl>
                                        <p:attrNameLst>
                                          <p:attrName>ppt_x</p:attrName>
                                        </p:attrNameLst>
                                      </p:cBhvr>
                                      <p:tavLst>
                                        <p:tav tm="0">
                                          <p:val>
                                            <p:strVal val="#ppt_x"/>
                                          </p:val>
                                        </p:tav>
                                        <p:tav tm="100000">
                                          <p:val>
                                            <p:strVal val="#ppt_x"/>
                                          </p:val>
                                        </p:tav>
                                      </p:tavLst>
                                    </p:anim>
                                    <p:anim calcmode="lin" valueType="num">
                                      <p:cBhvr additive="base">
                                        <p:cTn id="34" dur="250" fill="hold"/>
                                        <p:tgtEl>
                                          <p:spTgt spid="10"/>
                                        </p:tgtEl>
                                        <p:attrNameLst>
                                          <p:attrName>ppt_y</p:attrName>
                                        </p:attrNameLst>
                                      </p:cBhvr>
                                      <p:tavLst>
                                        <p:tav tm="0">
                                          <p:val>
                                            <p:strVal val="1+#ppt_h/2"/>
                                          </p:val>
                                        </p:tav>
                                        <p:tav tm="100000">
                                          <p:val>
                                            <p:strVal val="#ppt_y"/>
                                          </p:val>
                                        </p:tav>
                                      </p:tavLst>
                                    </p:anim>
                                  </p:childTnLst>
                                </p:cTn>
                              </p:par>
                            </p:childTnLst>
                          </p:cTn>
                        </p:par>
                        <p:par>
                          <p:cTn id="35" fill="hold" nodeType="withGroup">
                            <p:stCondLst>
                              <p:cond delay="1500"/>
                            </p:stCondLst>
                            <p:childTnLst>
                              <p:par>
                                <p:cTn id="36" presetID="2" presetClass="entr" presetSubtype="4" fill="hold" grpId="2" nodeType="afterEffec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250" fill="hold"/>
                                        <p:tgtEl>
                                          <p:spTgt spid="5"/>
                                        </p:tgtEl>
                                        <p:attrNameLst>
                                          <p:attrName>ppt_x</p:attrName>
                                        </p:attrNameLst>
                                      </p:cBhvr>
                                      <p:tavLst>
                                        <p:tav tm="0">
                                          <p:val>
                                            <p:strVal val="#ppt_x"/>
                                          </p:val>
                                        </p:tav>
                                        <p:tav tm="100000">
                                          <p:val>
                                            <p:strVal val="#ppt_x"/>
                                          </p:val>
                                        </p:tav>
                                      </p:tavLst>
                                    </p:anim>
                                    <p:anim calcmode="lin" valueType="num">
                                      <p:cBhvr additive="base">
                                        <p:cTn id="39" dur="250" fill="hold"/>
                                        <p:tgtEl>
                                          <p:spTgt spid="5"/>
                                        </p:tgtEl>
                                        <p:attrNameLst>
                                          <p:attrName>ppt_y</p:attrName>
                                        </p:attrNameLst>
                                      </p:cBhvr>
                                      <p:tavLst>
                                        <p:tav tm="0">
                                          <p:val>
                                            <p:strVal val="1+#ppt_h/2"/>
                                          </p:val>
                                        </p:tav>
                                        <p:tav tm="100000">
                                          <p:val>
                                            <p:strVal val="#ppt_y"/>
                                          </p:val>
                                        </p:tav>
                                      </p:tavLst>
                                    </p:anim>
                                  </p:childTnLst>
                                </p:cTn>
                              </p:par>
                            </p:childTnLst>
                          </p:cTn>
                        </p:par>
                        <p:par>
                          <p:cTn id="40" fill="hold" nodeType="withGroup">
                            <p:stCondLst>
                              <p:cond delay="1750"/>
                            </p:stCondLst>
                            <p:childTnLst>
                              <p:par>
                                <p:cTn id="41" presetID="2" presetClass="entr" presetSubtype="4" fill="hold" nodeType="afterEffec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250" fill="hold"/>
                                        <p:tgtEl>
                                          <p:spTgt spid="28"/>
                                        </p:tgtEl>
                                        <p:attrNameLst>
                                          <p:attrName>ppt_x</p:attrName>
                                        </p:attrNameLst>
                                      </p:cBhvr>
                                      <p:tavLst>
                                        <p:tav tm="0">
                                          <p:val>
                                            <p:strVal val="#ppt_x"/>
                                          </p:val>
                                        </p:tav>
                                        <p:tav tm="100000">
                                          <p:val>
                                            <p:strVal val="#ppt_x"/>
                                          </p:val>
                                        </p:tav>
                                      </p:tavLst>
                                    </p:anim>
                                    <p:anim calcmode="lin" valueType="num">
                                      <p:cBhvr additive="base">
                                        <p:cTn id="44" dur="250" fill="hold"/>
                                        <p:tgtEl>
                                          <p:spTgt spid="28"/>
                                        </p:tgtEl>
                                        <p:attrNameLst>
                                          <p:attrName>ppt_y</p:attrName>
                                        </p:attrNameLst>
                                      </p:cBhvr>
                                      <p:tavLst>
                                        <p:tav tm="0">
                                          <p:val>
                                            <p:strVal val="1+#ppt_h/2"/>
                                          </p:val>
                                        </p:tav>
                                        <p:tav tm="100000">
                                          <p:val>
                                            <p:strVal val="#ppt_y"/>
                                          </p:val>
                                        </p:tav>
                                      </p:tavLst>
                                    </p:anim>
                                  </p:childTnLst>
                                </p:cTn>
                              </p:par>
                            </p:childTnLst>
                          </p:cTn>
                        </p:par>
                        <p:par>
                          <p:cTn id="45" fill="hold" nodeType="withGroup">
                            <p:stCondLst>
                              <p:cond delay="2000"/>
                            </p:stCondLst>
                            <p:childTnLst>
                              <p:par>
                                <p:cTn id="46" presetID="2" presetClass="entr" presetSubtype="4" fill="hold" grpId="8" nodeType="afterEffec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250" fill="hold"/>
                                        <p:tgtEl>
                                          <p:spTgt spid="11"/>
                                        </p:tgtEl>
                                        <p:attrNameLst>
                                          <p:attrName>ppt_x</p:attrName>
                                        </p:attrNameLst>
                                      </p:cBhvr>
                                      <p:tavLst>
                                        <p:tav tm="0">
                                          <p:val>
                                            <p:strVal val="#ppt_x"/>
                                          </p:val>
                                        </p:tav>
                                        <p:tav tm="100000">
                                          <p:val>
                                            <p:strVal val="#ppt_x"/>
                                          </p:val>
                                        </p:tav>
                                      </p:tavLst>
                                    </p:anim>
                                    <p:anim calcmode="lin" valueType="num">
                                      <p:cBhvr additive="base">
                                        <p:cTn id="49" dur="250" fill="hold"/>
                                        <p:tgtEl>
                                          <p:spTgt spid="11"/>
                                        </p:tgtEl>
                                        <p:attrNameLst>
                                          <p:attrName>ppt_y</p:attrName>
                                        </p:attrNameLst>
                                      </p:cBhvr>
                                      <p:tavLst>
                                        <p:tav tm="0">
                                          <p:val>
                                            <p:strVal val="1+#ppt_h/2"/>
                                          </p:val>
                                        </p:tav>
                                        <p:tav tm="100000">
                                          <p:val>
                                            <p:strVal val="#ppt_y"/>
                                          </p:val>
                                        </p:tav>
                                      </p:tavLst>
                                    </p:anim>
                                  </p:childTnLst>
                                </p:cTn>
                              </p:par>
                            </p:childTnLst>
                          </p:cTn>
                        </p:par>
                        <p:par>
                          <p:cTn id="50" fill="hold" nodeType="withGroup">
                            <p:stCondLst>
                              <p:cond delay="2250"/>
                            </p:stCondLst>
                            <p:childTnLst>
                              <p:par>
                                <p:cTn id="51" presetID="2" presetClass="entr" presetSubtype="4" fill="hold" grpId="3" nodeType="afterEffec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250" fill="hold"/>
                                        <p:tgtEl>
                                          <p:spTgt spid="6"/>
                                        </p:tgtEl>
                                        <p:attrNameLst>
                                          <p:attrName>ppt_x</p:attrName>
                                        </p:attrNameLst>
                                      </p:cBhvr>
                                      <p:tavLst>
                                        <p:tav tm="0">
                                          <p:val>
                                            <p:strVal val="#ppt_x"/>
                                          </p:val>
                                        </p:tav>
                                        <p:tav tm="100000">
                                          <p:val>
                                            <p:strVal val="#ppt_x"/>
                                          </p:val>
                                        </p:tav>
                                      </p:tavLst>
                                    </p:anim>
                                    <p:anim calcmode="lin" valueType="num">
                                      <p:cBhvr additive="base">
                                        <p:cTn id="54" dur="250" fill="hold"/>
                                        <p:tgtEl>
                                          <p:spTgt spid="6"/>
                                        </p:tgtEl>
                                        <p:attrNameLst>
                                          <p:attrName>ppt_y</p:attrName>
                                        </p:attrNameLst>
                                      </p:cBhvr>
                                      <p:tavLst>
                                        <p:tav tm="0">
                                          <p:val>
                                            <p:strVal val="1+#ppt_h/2"/>
                                          </p:val>
                                        </p:tav>
                                        <p:tav tm="100000">
                                          <p:val>
                                            <p:strVal val="#ppt_y"/>
                                          </p:val>
                                        </p:tav>
                                      </p:tavLst>
                                    </p:anim>
                                  </p:childTnLst>
                                </p:cTn>
                              </p:par>
                            </p:childTnLst>
                          </p:cTn>
                        </p:par>
                        <p:par>
                          <p:cTn id="55" fill="hold" nodeType="withGroup">
                            <p:stCondLst>
                              <p:cond delay="2500"/>
                            </p:stCondLst>
                            <p:childTnLst>
                              <p:par>
                                <p:cTn id="56" presetID="2" presetClass="entr" presetSubtype="4" fill="hold" nodeType="afterEffec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250" fill="hold"/>
                                        <p:tgtEl>
                                          <p:spTgt spid="32"/>
                                        </p:tgtEl>
                                        <p:attrNameLst>
                                          <p:attrName>ppt_x</p:attrName>
                                        </p:attrNameLst>
                                      </p:cBhvr>
                                      <p:tavLst>
                                        <p:tav tm="0">
                                          <p:val>
                                            <p:strVal val="#ppt_x"/>
                                          </p:val>
                                        </p:tav>
                                        <p:tav tm="100000">
                                          <p:val>
                                            <p:strVal val="#ppt_x"/>
                                          </p:val>
                                        </p:tav>
                                      </p:tavLst>
                                    </p:anim>
                                    <p:anim calcmode="lin" valueType="num">
                                      <p:cBhvr additive="base">
                                        <p:cTn id="59" dur="250" fill="hold"/>
                                        <p:tgtEl>
                                          <p:spTgt spid="32"/>
                                        </p:tgtEl>
                                        <p:attrNameLst>
                                          <p:attrName>ppt_y</p:attrName>
                                        </p:attrNameLst>
                                      </p:cBhvr>
                                      <p:tavLst>
                                        <p:tav tm="0">
                                          <p:val>
                                            <p:strVal val="1+#ppt_h/2"/>
                                          </p:val>
                                        </p:tav>
                                        <p:tav tm="100000">
                                          <p:val>
                                            <p:strVal val="#ppt_y"/>
                                          </p:val>
                                        </p:tav>
                                      </p:tavLst>
                                    </p:anim>
                                  </p:childTnLst>
                                </p:cTn>
                              </p:par>
                            </p:childTnLst>
                          </p:cTn>
                        </p:par>
                        <p:par>
                          <p:cTn id="60" fill="hold" nodeType="withGroup">
                            <p:stCondLst>
                              <p:cond delay="2750"/>
                            </p:stCondLst>
                            <p:childTnLst>
                              <p:par>
                                <p:cTn id="61" presetID="2" presetClass="entr" presetSubtype="4" fill="hold" grpId="9" nodeType="afterEffec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250" fill="hold"/>
                                        <p:tgtEl>
                                          <p:spTgt spid="12"/>
                                        </p:tgtEl>
                                        <p:attrNameLst>
                                          <p:attrName>ppt_x</p:attrName>
                                        </p:attrNameLst>
                                      </p:cBhvr>
                                      <p:tavLst>
                                        <p:tav tm="0">
                                          <p:val>
                                            <p:strVal val="#ppt_x"/>
                                          </p:val>
                                        </p:tav>
                                        <p:tav tm="100000">
                                          <p:val>
                                            <p:strVal val="#ppt_x"/>
                                          </p:val>
                                        </p:tav>
                                      </p:tavLst>
                                    </p:anim>
                                    <p:anim calcmode="lin" valueType="num">
                                      <p:cBhvr additive="base">
                                        <p:cTn id="64" dur="250" fill="hold"/>
                                        <p:tgtEl>
                                          <p:spTgt spid="12"/>
                                        </p:tgtEl>
                                        <p:attrNameLst>
                                          <p:attrName>ppt_y</p:attrName>
                                        </p:attrNameLst>
                                      </p:cBhvr>
                                      <p:tavLst>
                                        <p:tav tm="0">
                                          <p:val>
                                            <p:strVal val="1+#ppt_h/2"/>
                                          </p:val>
                                        </p:tav>
                                        <p:tav tm="100000">
                                          <p:val>
                                            <p:strVal val="#ppt_y"/>
                                          </p:val>
                                        </p:tav>
                                      </p:tavLst>
                                    </p:anim>
                                  </p:childTnLst>
                                </p:cTn>
                              </p:par>
                            </p:childTnLst>
                          </p:cTn>
                        </p:par>
                        <p:par>
                          <p:cTn id="65" fill="hold" nodeType="withGroup">
                            <p:stCondLst>
                              <p:cond delay="3000"/>
                            </p:stCondLst>
                            <p:childTnLst>
                              <p:par>
                                <p:cTn id="66" presetID="2" presetClass="entr" presetSubtype="4" fill="hold" grpId="4" nodeType="afterEffec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250" fill="hold"/>
                                        <p:tgtEl>
                                          <p:spTgt spid="7"/>
                                        </p:tgtEl>
                                        <p:attrNameLst>
                                          <p:attrName>ppt_x</p:attrName>
                                        </p:attrNameLst>
                                      </p:cBhvr>
                                      <p:tavLst>
                                        <p:tav tm="0">
                                          <p:val>
                                            <p:strVal val="#ppt_x"/>
                                          </p:val>
                                        </p:tav>
                                        <p:tav tm="100000">
                                          <p:val>
                                            <p:strVal val="#ppt_x"/>
                                          </p:val>
                                        </p:tav>
                                      </p:tavLst>
                                    </p:anim>
                                    <p:anim calcmode="lin" valueType="num">
                                      <p:cBhvr additive="base">
                                        <p:cTn id="69" dur="250" fill="hold"/>
                                        <p:tgtEl>
                                          <p:spTgt spid="7"/>
                                        </p:tgtEl>
                                        <p:attrNameLst>
                                          <p:attrName>ppt_y</p:attrName>
                                        </p:attrNameLst>
                                      </p:cBhvr>
                                      <p:tavLst>
                                        <p:tav tm="0">
                                          <p:val>
                                            <p:strVal val="1+#ppt_h/2"/>
                                          </p:val>
                                        </p:tav>
                                        <p:tav tm="100000">
                                          <p:val>
                                            <p:strVal val="#ppt_y"/>
                                          </p:val>
                                        </p:tav>
                                      </p:tavLst>
                                    </p:anim>
                                  </p:childTnLst>
                                </p:cTn>
                              </p:par>
                            </p:childTnLst>
                          </p:cTn>
                        </p:par>
                        <p:par>
                          <p:cTn id="70" fill="hold" nodeType="withGroup">
                            <p:stCondLst>
                              <p:cond delay="3250"/>
                            </p:stCondLst>
                            <p:childTnLst>
                              <p:par>
                                <p:cTn id="71" presetID="2" presetClass="entr" presetSubtype="4" fill="hold" nodeType="afterEffec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250" fill="hold"/>
                                        <p:tgtEl>
                                          <p:spTgt spid="16"/>
                                        </p:tgtEl>
                                        <p:attrNameLst>
                                          <p:attrName>ppt_x</p:attrName>
                                        </p:attrNameLst>
                                      </p:cBhvr>
                                      <p:tavLst>
                                        <p:tav tm="0">
                                          <p:val>
                                            <p:strVal val="#ppt_x"/>
                                          </p:val>
                                        </p:tav>
                                        <p:tav tm="100000">
                                          <p:val>
                                            <p:strVal val="#ppt_x"/>
                                          </p:val>
                                        </p:tav>
                                      </p:tavLst>
                                    </p:anim>
                                    <p:anim calcmode="lin" valueType="num">
                                      <p:cBhvr additive="base">
                                        <p:cTn id="74" dur="250" fill="hold"/>
                                        <p:tgtEl>
                                          <p:spTgt spid="16"/>
                                        </p:tgtEl>
                                        <p:attrNameLst>
                                          <p:attrName>ppt_y</p:attrName>
                                        </p:attrNameLst>
                                      </p:cBhvr>
                                      <p:tavLst>
                                        <p:tav tm="0">
                                          <p:val>
                                            <p:strVal val="1+#ppt_h/2"/>
                                          </p:val>
                                        </p:tav>
                                        <p:tav tm="100000">
                                          <p:val>
                                            <p:strVal val="#ppt_y"/>
                                          </p:val>
                                        </p:tav>
                                      </p:tavLst>
                                    </p:anim>
                                  </p:childTnLst>
                                </p:cTn>
                              </p:par>
                            </p:childTnLst>
                          </p:cTn>
                        </p:par>
                        <p:par>
                          <p:cTn id="75" fill="hold" nodeType="withGroup">
                            <p:stCondLst>
                              <p:cond delay="3500"/>
                            </p:stCondLst>
                            <p:childTnLst>
                              <p:par>
                                <p:cTn id="76" presetID="2" presetClass="entr" presetSubtype="4" fill="hold" grpId="10" nodeType="afterEffec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250" fill="hold"/>
                                        <p:tgtEl>
                                          <p:spTgt spid="13"/>
                                        </p:tgtEl>
                                        <p:attrNameLst>
                                          <p:attrName>ppt_x</p:attrName>
                                        </p:attrNameLst>
                                      </p:cBhvr>
                                      <p:tavLst>
                                        <p:tav tm="0">
                                          <p:val>
                                            <p:strVal val="#ppt_x"/>
                                          </p:val>
                                        </p:tav>
                                        <p:tav tm="100000">
                                          <p:val>
                                            <p:strVal val="#ppt_x"/>
                                          </p:val>
                                        </p:tav>
                                      </p:tavLst>
                                    </p:anim>
                                    <p:anim calcmode="lin" valueType="num">
                                      <p:cBhvr additive="base">
                                        <p:cTn id="79" dur="250" fill="hold"/>
                                        <p:tgtEl>
                                          <p:spTgt spid="13"/>
                                        </p:tgtEl>
                                        <p:attrNameLst>
                                          <p:attrName>ppt_y</p:attrName>
                                        </p:attrNameLst>
                                      </p:cBhvr>
                                      <p:tavLst>
                                        <p:tav tm="0">
                                          <p:val>
                                            <p:strVal val="1+#ppt_h/2"/>
                                          </p:val>
                                        </p:tav>
                                        <p:tav tm="100000">
                                          <p:val>
                                            <p:strVal val="#ppt_y"/>
                                          </p:val>
                                        </p:tav>
                                      </p:tavLst>
                                    </p:anim>
                                  </p:childTnLst>
                                </p:cTn>
                              </p:par>
                            </p:childTnLst>
                          </p:cTn>
                        </p:par>
                        <p:par>
                          <p:cTn id="80" fill="hold" nodeType="withGroup">
                            <p:stCondLst>
                              <p:cond delay="3750"/>
                            </p:stCondLst>
                            <p:childTnLst>
                              <p:par>
                                <p:cTn id="81" presetID="2" presetClass="entr" presetSubtype="4" fill="hold" grpId="5" nodeType="afterEffec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250" fill="hold"/>
                                        <p:tgtEl>
                                          <p:spTgt spid="8"/>
                                        </p:tgtEl>
                                        <p:attrNameLst>
                                          <p:attrName>ppt_x</p:attrName>
                                        </p:attrNameLst>
                                      </p:cBhvr>
                                      <p:tavLst>
                                        <p:tav tm="0">
                                          <p:val>
                                            <p:strVal val="#ppt_x"/>
                                          </p:val>
                                        </p:tav>
                                        <p:tav tm="100000">
                                          <p:val>
                                            <p:strVal val="#ppt_x"/>
                                          </p:val>
                                        </p:tav>
                                      </p:tavLst>
                                    </p:anim>
                                    <p:anim calcmode="lin" valueType="num">
                                      <p:cBhvr additive="base">
                                        <p:cTn id="84" dur="250" fill="hold"/>
                                        <p:tgtEl>
                                          <p:spTgt spid="8"/>
                                        </p:tgtEl>
                                        <p:attrNameLst>
                                          <p:attrName>ppt_y</p:attrName>
                                        </p:attrNameLst>
                                      </p:cBhvr>
                                      <p:tavLst>
                                        <p:tav tm="0">
                                          <p:val>
                                            <p:strVal val="1+#ppt_h/2"/>
                                          </p:val>
                                        </p:tav>
                                        <p:tav tm="100000">
                                          <p:val>
                                            <p:strVal val="#ppt_y"/>
                                          </p:val>
                                        </p:tav>
                                      </p:tavLst>
                                    </p:anim>
                                  </p:childTnLst>
                                </p:cTn>
                              </p:par>
                            </p:childTnLst>
                          </p:cTn>
                        </p:par>
                        <p:par>
                          <p:cTn id="85" fill="hold" nodeType="withGroup">
                            <p:stCondLst>
                              <p:cond delay="4000"/>
                            </p:stCondLst>
                            <p:childTnLst>
                              <p:par>
                                <p:cTn id="86" presetID="2" presetClass="entr" presetSubtype="4" fill="hold" nodeType="afterEffec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250" fill="hold"/>
                                        <p:tgtEl>
                                          <p:spTgt spid="22"/>
                                        </p:tgtEl>
                                        <p:attrNameLst>
                                          <p:attrName>ppt_x</p:attrName>
                                        </p:attrNameLst>
                                      </p:cBhvr>
                                      <p:tavLst>
                                        <p:tav tm="0">
                                          <p:val>
                                            <p:strVal val="#ppt_x"/>
                                          </p:val>
                                        </p:tav>
                                        <p:tav tm="100000">
                                          <p:val>
                                            <p:strVal val="#ppt_x"/>
                                          </p:val>
                                        </p:tav>
                                      </p:tavLst>
                                    </p:anim>
                                    <p:anim calcmode="lin" valueType="num">
                                      <p:cBhvr additive="base">
                                        <p:cTn id="89" dur="250" fill="hold"/>
                                        <p:tgtEl>
                                          <p:spTgt spid="22"/>
                                        </p:tgtEl>
                                        <p:attrNameLst>
                                          <p:attrName>ppt_y</p:attrName>
                                        </p:attrNameLst>
                                      </p:cBhvr>
                                      <p:tavLst>
                                        <p:tav tm="0">
                                          <p:val>
                                            <p:strVal val="1+#ppt_h/2"/>
                                          </p:val>
                                        </p:tav>
                                        <p:tav tm="100000">
                                          <p:val>
                                            <p:strVal val="#ppt_y"/>
                                          </p:val>
                                        </p:tav>
                                      </p:tavLst>
                                    </p:anim>
                                  </p:childTnLst>
                                </p:cTn>
                              </p:par>
                            </p:childTnLst>
                          </p:cTn>
                        </p:par>
                        <p:par>
                          <p:cTn id="90" fill="hold" nodeType="withGroup">
                            <p:stCondLst>
                              <p:cond delay="4250"/>
                            </p:stCondLst>
                            <p:childTnLst>
                              <p:par>
                                <p:cTn id="91" presetID="2" presetClass="entr" presetSubtype="4" fill="hold" grpId="11" nodeType="afterEffect">
                                  <p:childTnLst>
                                    <p:set>
                                      <p:cBhvr>
                                        <p:cTn id="92" dur="1" fill="hold">
                                          <p:stCondLst>
                                            <p:cond delay="0"/>
                                          </p:stCondLst>
                                        </p:cTn>
                                        <p:tgtEl>
                                          <p:spTgt spid="14"/>
                                        </p:tgtEl>
                                        <p:attrNameLst>
                                          <p:attrName>style.visibility</p:attrName>
                                        </p:attrNameLst>
                                      </p:cBhvr>
                                      <p:to>
                                        <p:strVal val="visible"/>
                                      </p:to>
                                    </p:set>
                                    <p:anim calcmode="lin" valueType="num">
                                      <p:cBhvr additive="base">
                                        <p:cTn id="93" dur="250" fill="hold"/>
                                        <p:tgtEl>
                                          <p:spTgt spid="14"/>
                                        </p:tgtEl>
                                        <p:attrNameLst>
                                          <p:attrName>ppt_x</p:attrName>
                                        </p:attrNameLst>
                                      </p:cBhvr>
                                      <p:tavLst>
                                        <p:tav tm="0">
                                          <p:val>
                                            <p:strVal val="#ppt_x"/>
                                          </p:val>
                                        </p:tav>
                                        <p:tav tm="100000">
                                          <p:val>
                                            <p:strVal val="#ppt_x"/>
                                          </p:val>
                                        </p:tav>
                                      </p:tavLst>
                                    </p:anim>
                                    <p:anim calcmode="lin" valueType="num">
                                      <p:cBhvr additive="base">
                                        <p:cTn id="94"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P spid="8" grpId="5"/>
      <p:bldP spid="9" grpId="6"/>
      <p:bldP spid="10" grpId="7"/>
      <p:bldP spid="11" grpId="8"/>
      <p:bldP spid="12" grpId="9"/>
      <p:bldP spid="13" grpId="10"/>
      <p:bldP spid="14" grpId="11"/>
      <p:bldP spid="15" grpId="12"/>
    </p:bldLst>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等腰三角形 2"/>
          <p:cNvSpPr/>
          <p:nvPr/>
        </p:nvSpPr>
        <p:spPr bwMode="auto">
          <a:xfrm rot="3036074">
            <a:off x="4543936" y="1566967"/>
            <a:ext cx="1341834" cy="1551969"/>
          </a:xfrm>
          <a:custGeom>
            <a:gdLst>
              <a:gd name="T0" fmla="*/ 576064 w 1152128"/>
              <a:gd name="T1" fmla="*/ 0 h 1333073"/>
              <a:gd name="T2" fmla="*/ 687529 w 1152128"/>
              <a:gd name="T3" fmla="*/ 192182 h 1333073"/>
              <a:gd name="T4" fmla="*/ 1152128 w 1152128"/>
              <a:gd name="T5" fmla="*/ 757009 h 1333073"/>
              <a:gd name="T6" fmla="*/ 576064 w 1152128"/>
              <a:gd name="T7" fmla="*/ 1333073 h 1333073"/>
              <a:gd name="T8" fmla="*/ 0 w 1152128"/>
              <a:gd name="T9" fmla="*/ 757009 h 1333073"/>
              <a:gd name="T10" fmla="*/ 464599 w 1152128"/>
              <a:gd name="T11" fmla="*/ 192182 h 1333073"/>
              <a:gd name="T12" fmla="*/ 576064 w 1152128"/>
              <a:gd name="T13" fmla="*/ 0 h 1333073"/>
            </a:gdLst>
            <a:cxnLst>
              <a:cxn ang="0">
                <a:pos x="T0" y="T1"/>
              </a:cxn>
              <a:cxn ang="0">
                <a:pos x="T2" y="T3"/>
              </a:cxn>
              <a:cxn ang="0">
                <a:pos x="T4" y="T5"/>
              </a:cxn>
              <a:cxn ang="0">
                <a:pos x="T6" y="T7"/>
              </a:cxn>
              <a:cxn ang="0">
                <a:pos x="T8" y="T9"/>
              </a:cxn>
              <a:cxn ang="0">
                <a:pos x="T10" y="T11"/>
              </a:cxn>
              <a:cxn ang="0">
                <a:pos x="T12" y="T13"/>
              </a:cxn>
            </a:cxnLst>
            <a:rect l="0" t="0"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lnTo>
                  <a:pt x="576064" y="0"/>
                </a:lnTo>
                <a:close/>
              </a:path>
            </a:pathLst>
          </a:custGeom>
          <a:solidFill>
            <a:schemeClr val="bg1">
              <a:lumMod val="50000"/>
            </a:schemeClr>
          </a:solidFill>
          <a:ln w="28575" cmpd="sng">
            <a:solidFill>
              <a:schemeClr val="bg1">
                <a:lumMod val="50000"/>
              </a:schemeClr>
            </a:solidFill>
            <a:round/>
          </a:ln>
        </p:spPr>
        <p:txBody>
          <a:bodyPr wrap="none" lIns="68562" tIns="34281" rIns="68562" bIns="34281" anchor="ctr"/>
          <a:lstStyle/>
          <a:p>
            <a:endParaRPr lang="zh-CN" altLang="en-US" sz="1400">
              <a:solidFill>
                <a:schemeClr val="tx1">
                  <a:lumMod val="50000"/>
                  <a:lumOff val="50000"/>
                </a:schemeClr>
              </a:solidFill>
              <a:latin typeface="微软雅黑" pitchFamily="34" charset="-122"/>
              <a:ea typeface="微软雅黑" pitchFamily="34" charset="-122"/>
            </a:endParaRPr>
          </a:p>
        </p:txBody>
      </p:sp>
      <p:sp>
        <p:nvSpPr>
          <p:cNvPr id="4" name="TextBox 5"/>
          <p:cNvSpPr txBox="1">
            <a:spLocks noChangeArrowheads="1"/>
          </p:cNvSpPr>
          <p:nvPr/>
        </p:nvSpPr>
        <p:spPr bwMode="auto">
          <a:xfrm>
            <a:off x="4762592" y="2169715"/>
            <a:ext cx="812879"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solidFill>
                  <a:schemeClr val="bg1"/>
                </a:solidFill>
                <a:latin typeface="微软雅黑" pitchFamily="34" charset="-122"/>
                <a:ea typeface="微软雅黑" pitchFamily="34" charset="-122"/>
              </a:rPr>
              <a:t>完成项目二</a:t>
            </a:r>
          </a:p>
        </p:txBody>
      </p:sp>
      <p:sp>
        <p:nvSpPr>
          <p:cNvPr id="5" name="等腰三角形 2"/>
          <p:cNvSpPr/>
          <p:nvPr/>
        </p:nvSpPr>
        <p:spPr bwMode="auto">
          <a:xfrm rot="8763501">
            <a:off x="3685497" y="2509043"/>
            <a:ext cx="1341311" cy="1552575"/>
          </a:xfrm>
          <a:custGeom>
            <a:gdLst>
              <a:gd name="T0" fmla="*/ 576064 w 1152128"/>
              <a:gd name="T1" fmla="*/ 0 h 1333073"/>
              <a:gd name="T2" fmla="*/ 687529 w 1152128"/>
              <a:gd name="T3" fmla="*/ 192182 h 1333073"/>
              <a:gd name="T4" fmla="*/ 1152128 w 1152128"/>
              <a:gd name="T5" fmla="*/ 757009 h 1333073"/>
              <a:gd name="T6" fmla="*/ 576064 w 1152128"/>
              <a:gd name="T7" fmla="*/ 1333073 h 1333073"/>
              <a:gd name="T8" fmla="*/ 0 w 1152128"/>
              <a:gd name="T9" fmla="*/ 757009 h 1333073"/>
              <a:gd name="T10" fmla="*/ 464599 w 1152128"/>
              <a:gd name="T11" fmla="*/ 192182 h 1333073"/>
              <a:gd name="T12" fmla="*/ 576064 w 1152128"/>
              <a:gd name="T13" fmla="*/ 0 h 1333073"/>
            </a:gdLst>
            <a:cxnLst>
              <a:cxn ang="0">
                <a:pos x="T0" y="T1"/>
              </a:cxn>
              <a:cxn ang="0">
                <a:pos x="T2" y="T3"/>
              </a:cxn>
              <a:cxn ang="0">
                <a:pos x="T4" y="T5"/>
              </a:cxn>
              <a:cxn ang="0">
                <a:pos x="T6" y="T7"/>
              </a:cxn>
              <a:cxn ang="0">
                <a:pos x="T8" y="T9"/>
              </a:cxn>
              <a:cxn ang="0">
                <a:pos x="T10" y="T11"/>
              </a:cxn>
              <a:cxn ang="0">
                <a:pos x="T12" y="T13"/>
              </a:cxn>
            </a:cxnLst>
            <a:rect l="0" t="0"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lnTo>
                  <a:pt x="576064" y="0"/>
                </a:lnTo>
                <a:close/>
              </a:path>
            </a:pathLst>
          </a:custGeom>
          <a:solidFill>
            <a:schemeClr val="tx2"/>
          </a:solidFill>
          <a:ln w="28575" cmpd="sng">
            <a:solidFill>
              <a:schemeClr val="tx2"/>
            </a:solidFill>
            <a:round/>
          </a:ln>
        </p:spPr>
        <p:txBody>
          <a:bodyPr wrap="none" lIns="68562" tIns="34281" rIns="68562" bIns="34281" anchor="ctr"/>
          <a:lstStyle/>
          <a:p>
            <a:endParaRPr lang="zh-CN" altLang="en-US" sz="1400">
              <a:solidFill>
                <a:schemeClr val="bg1"/>
              </a:solidFill>
              <a:latin typeface="微软雅黑" pitchFamily="34" charset="-122"/>
              <a:ea typeface="微软雅黑" pitchFamily="34" charset="-122"/>
            </a:endParaRPr>
          </a:p>
        </p:txBody>
      </p:sp>
      <p:sp>
        <p:nvSpPr>
          <p:cNvPr id="6" name="TextBox 7"/>
          <p:cNvSpPr txBox="1">
            <a:spLocks noChangeArrowheads="1"/>
          </p:cNvSpPr>
          <p:nvPr/>
        </p:nvSpPr>
        <p:spPr bwMode="auto">
          <a:xfrm>
            <a:off x="3872352" y="3047206"/>
            <a:ext cx="812879" cy="4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solidFill>
                  <a:schemeClr val="bg1"/>
                </a:solidFill>
                <a:latin typeface="微软雅黑" pitchFamily="34" charset="-122"/>
                <a:ea typeface="微软雅黑" pitchFamily="34" charset="-122"/>
              </a:rPr>
              <a:t>完成项目三</a:t>
            </a:r>
          </a:p>
        </p:txBody>
      </p:sp>
      <p:sp>
        <p:nvSpPr>
          <p:cNvPr id="7" name="等腰三角形 2"/>
          <p:cNvSpPr/>
          <p:nvPr/>
        </p:nvSpPr>
        <p:spPr bwMode="auto">
          <a:xfrm rot="16474574">
            <a:off x="3291887" y="1245498"/>
            <a:ext cx="1341834" cy="1551969"/>
          </a:xfrm>
          <a:custGeom>
            <a:gdLst>
              <a:gd name="T0" fmla="*/ 576064 w 1152128"/>
              <a:gd name="T1" fmla="*/ 0 h 1333073"/>
              <a:gd name="T2" fmla="*/ 687529 w 1152128"/>
              <a:gd name="T3" fmla="*/ 192182 h 1333073"/>
              <a:gd name="T4" fmla="*/ 1152128 w 1152128"/>
              <a:gd name="T5" fmla="*/ 757009 h 1333073"/>
              <a:gd name="T6" fmla="*/ 576064 w 1152128"/>
              <a:gd name="T7" fmla="*/ 1333073 h 1333073"/>
              <a:gd name="T8" fmla="*/ 0 w 1152128"/>
              <a:gd name="T9" fmla="*/ 757009 h 1333073"/>
              <a:gd name="T10" fmla="*/ 464599 w 1152128"/>
              <a:gd name="T11" fmla="*/ 192182 h 1333073"/>
              <a:gd name="T12" fmla="*/ 576064 w 1152128"/>
              <a:gd name="T13" fmla="*/ 0 h 1333073"/>
            </a:gdLst>
            <a:cxnLst>
              <a:cxn ang="0">
                <a:pos x="T0" y="T1"/>
              </a:cxn>
              <a:cxn ang="0">
                <a:pos x="T2" y="T3"/>
              </a:cxn>
              <a:cxn ang="0">
                <a:pos x="T4" y="T5"/>
              </a:cxn>
              <a:cxn ang="0">
                <a:pos x="T6" y="T7"/>
              </a:cxn>
              <a:cxn ang="0">
                <a:pos x="T8" y="T9"/>
              </a:cxn>
              <a:cxn ang="0">
                <a:pos x="T10" y="T11"/>
              </a:cxn>
              <a:cxn ang="0">
                <a:pos x="T12" y="T13"/>
              </a:cxn>
            </a:cxnLst>
            <a:rect l="0" t="0"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lnTo>
                  <a:pt x="576064" y="0"/>
                </a:lnTo>
                <a:close/>
              </a:path>
            </a:pathLst>
          </a:custGeom>
          <a:solidFill>
            <a:schemeClr val="accent1"/>
          </a:solidFill>
          <a:ln w="28575" cmpd="sng">
            <a:solidFill>
              <a:schemeClr val="accent1"/>
            </a:solidFill>
            <a:round/>
          </a:ln>
        </p:spPr>
        <p:txBody>
          <a:bodyPr wrap="none" lIns="68562" tIns="34281" rIns="68562" bIns="34281" anchor="ctr"/>
          <a:lstStyle/>
          <a:p>
            <a:endParaRPr lang="zh-CN" altLang="en-US" sz="1400">
              <a:solidFill>
                <a:schemeClr val="tx1">
                  <a:lumMod val="50000"/>
                  <a:lumOff val="50000"/>
                </a:schemeClr>
              </a:solidFill>
              <a:latin typeface="微软雅黑" pitchFamily="34" charset="-122"/>
              <a:ea typeface="微软雅黑" pitchFamily="34" charset="-122"/>
            </a:endParaRPr>
          </a:p>
        </p:txBody>
      </p:sp>
      <p:sp>
        <p:nvSpPr>
          <p:cNvPr id="8" name="TextBox 9"/>
          <p:cNvSpPr txBox="1">
            <a:spLocks noChangeArrowheads="1"/>
          </p:cNvSpPr>
          <p:nvPr/>
        </p:nvSpPr>
        <p:spPr bwMode="auto">
          <a:xfrm>
            <a:off x="3667645" y="1760140"/>
            <a:ext cx="812879"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solidFill>
                  <a:schemeClr val="bg1"/>
                </a:solidFill>
                <a:latin typeface="微软雅黑" pitchFamily="34" charset="-122"/>
                <a:ea typeface="微软雅黑" pitchFamily="34" charset="-122"/>
              </a:rPr>
              <a:t>完成项目一</a:t>
            </a:r>
          </a:p>
        </p:txBody>
      </p:sp>
      <p:sp>
        <p:nvSpPr>
          <p:cNvPr id="9" name="TextBox 10"/>
          <p:cNvSpPr txBox="1">
            <a:spLocks noChangeArrowheads="1"/>
          </p:cNvSpPr>
          <p:nvPr/>
        </p:nvSpPr>
        <p:spPr bwMode="auto">
          <a:xfrm>
            <a:off x="1061194" y="1171972"/>
            <a:ext cx="1215681" cy="2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chemeClr val="tx1">
                    <a:lumMod val="75000"/>
                    <a:lumOff val="25000"/>
                  </a:schemeClr>
                </a:solidFill>
                <a:latin typeface="微软雅黑" pitchFamily="34" charset="-122"/>
                <a:ea typeface="微软雅黑" pitchFamily="34" charset="-122"/>
              </a:rPr>
              <a:t>请输入您标题</a:t>
            </a:r>
          </a:p>
        </p:txBody>
      </p:sp>
      <p:sp>
        <p:nvSpPr>
          <p:cNvPr id="10" name="TextBox 11"/>
          <p:cNvSpPr txBox="1">
            <a:spLocks noChangeArrowheads="1"/>
          </p:cNvSpPr>
          <p:nvPr/>
        </p:nvSpPr>
        <p:spPr bwMode="auto">
          <a:xfrm>
            <a:off x="1061194" y="1402953"/>
            <a:ext cx="2074449" cy="7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0">
                <a:solidFill>
                  <a:schemeClr val="tx1">
                    <a:lumMod val="75000"/>
                    <a:lumOff val="25000"/>
                  </a:schemeClr>
                </a:solidFill>
                <a:latin typeface="微软雅黑" pitchFamily="34" charset="-122"/>
                <a:ea typeface="微软雅黑" pitchFamily="34" charset="-122"/>
              </a:rPr>
              <a:t>这里可以输入可长可短的段落文字这里可以输入可长可短的段落文字这里可以输入可长可短的段落文字这里可以输入可长可</a:t>
            </a:r>
          </a:p>
        </p:txBody>
      </p:sp>
      <p:sp>
        <p:nvSpPr>
          <p:cNvPr id="11" name="TextBox 12"/>
          <p:cNvSpPr txBox="1">
            <a:spLocks noChangeArrowheads="1"/>
          </p:cNvSpPr>
          <p:nvPr/>
        </p:nvSpPr>
        <p:spPr bwMode="auto">
          <a:xfrm>
            <a:off x="6097952" y="935037"/>
            <a:ext cx="1215681" cy="2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chemeClr val="tx1">
                    <a:lumMod val="75000"/>
                    <a:lumOff val="25000"/>
                  </a:schemeClr>
                </a:solidFill>
                <a:latin typeface="微软雅黑" pitchFamily="34" charset="-122"/>
                <a:ea typeface="微软雅黑" pitchFamily="34" charset="-122"/>
              </a:rPr>
              <a:t>请输入您标题</a:t>
            </a:r>
          </a:p>
        </p:txBody>
      </p:sp>
      <p:sp>
        <p:nvSpPr>
          <p:cNvPr id="12" name="TextBox 13"/>
          <p:cNvSpPr txBox="1">
            <a:spLocks noChangeArrowheads="1"/>
          </p:cNvSpPr>
          <p:nvPr/>
        </p:nvSpPr>
        <p:spPr bwMode="auto">
          <a:xfrm>
            <a:off x="6097951" y="2363787"/>
            <a:ext cx="2074449" cy="7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0">
                <a:solidFill>
                  <a:schemeClr val="tx1">
                    <a:lumMod val="75000"/>
                    <a:lumOff val="25000"/>
                  </a:schemeClr>
                </a:solidFill>
                <a:latin typeface="微软雅黑" pitchFamily="34" charset="-122"/>
                <a:ea typeface="微软雅黑" pitchFamily="34" charset="-122"/>
              </a:rPr>
              <a:t>这里可以输入可长可短的段落文字这里可以输入可长可短的段落文字这里可以输入可长可短的段落文字这里可以输入可长可</a:t>
            </a:r>
          </a:p>
        </p:txBody>
      </p:sp>
      <p:sp>
        <p:nvSpPr>
          <p:cNvPr id="13" name="TextBox 14"/>
          <p:cNvSpPr txBox="1">
            <a:spLocks noChangeArrowheads="1"/>
          </p:cNvSpPr>
          <p:nvPr/>
        </p:nvSpPr>
        <p:spPr bwMode="auto">
          <a:xfrm>
            <a:off x="1949054" y="3887365"/>
            <a:ext cx="1215681" cy="2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chemeClr val="tx1">
                    <a:lumMod val="75000"/>
                    <a:lumOff val="25000"/>
                  </a:schemeClr>
                </a:solidFill>
                <a:latin typeface="微软雅黑" pitchFamily="34" charset="-122"/>
                <a:ea typeface="微软雅黑" pitchFamily="34" charset="-122"/>
              </a:rPr>
              <a:t>请输入您标题</a:t>
            </a:r>
          </a:p>
        </p:txBody>
      </p:sp>
      <p:sp>
        <p:nvSpPr>
          <p:cNvPr id="14" name="TextBox 15"/>
          <p:cNvSpPr txBox="1">
            <a:spLocks noChangeArrowheads="1"/>
          </p:cNvSpPr>
          <p:nvPr/>
        </p:nvSpPr>
        <p:spPr bwMode="auto">
          <a:xfrm>
            <a:off x="1949054" y="4119536"/>
            <a:ext cx="3320547" cy="55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0">
                <a:solidFill>
                  <a:schemeClr val="tx1">
                    <a:lumMod val="75000"/>
                    <a:lumOff val="25000"/>
                  </a:schemeClr>
                </a:solidFill>
                <a:latin typeface="微软雅黑" pitchFamily="34" charset="-122"/>
                <a:ea typeface="微软雅黑" pitchFamily="34" charset="-122"/>
              </a:rPr>
              <a:t>这里可以输入可长可短的段落文字这里可以输入可长可短的段落文字这里可以输入可长可短的段落文字这里可以输入可长可</a:t>
            </a:r>
          </a:p>
        </p:txBody>
      </p:sp>
      <p:sp>
        <p:nvSpPr>
          <p:cNvPr id="15" name="矩形 16"/>
          <p:cNvSpPr>
            <a:spLocks noChangeArrowheads="1"/>
          </p:cNvSpPr>
          <p:nvPr/>
        </p:nvSpPr>
        <p:spPr bwMode="auto">
          <a:xfrm>
            <a:off x="6178883" y="1251743"/>
            <a:ext cx="1844748" cy="1128713"/>
          </a:xfrm>
          <a:prstGeom prst="rect">
            <a:avLst/>
          </a:prstGeom>
          <a:blipFill dpi="0" rotWithShape="1">
            <a:blip r:embed="rId3">
              <a:extLst>
                <a:ext uri="{BEBA8EAE-BF5A-486C-A8C5-ECC9F3942E4B}">
                  <a14:imgProps xmlns:a14="http://schemas.microsoft.com/office/drawing/2010/main">
                    <a14:imgLayer r:embed="rId4">
                      <a14:imgEffect>
                        <a14:saturation sat="33000"/>
                      </a14:imgEffect>
                    </a14:imgLayer>
                  </a14:imgProps>
                </a:ext>
              </a:extLst>
            </a:blip>
            <a:stretch>
              <a:fillRect/>
            </a:stretch>
          </a:blipFill>
          <a:ln w="9525">
            <a:solidFill>
              <a:schemeClr val="tx2"/>
            </a:solidFill>
            <a:miter lim="800000"/>
          </a:ln>
          <a:extLst/>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solidFill>
                <a:schemeClr val="tx1">
                  <a:lumMod val="50000"/>
                  <a:lumOff val="50000"/>
                </a:schemeClr>
              </a:solidFill>
              <a:latin typeface="微软雅黑" pitchFamily="34" charset="-122"/>
              <a:ea typeface="微软雅黑" pitchFamily="34" charset="-122"/>
            </a:endParaRPr>
          </a:p>
        </p:txBody>
      </p:sp>
      <p:sp>
        <p:nvSpPr>
          <p:cNvPr id="16" name="矩形 17"/>
          <p:cNvSpPr>
            <a:spLocks noChangeArrowheads="1"/>
          </p:cNvSpPr>
          <p:nvPr/>
        </p:nvSpPr>
        <p:spPr bwMode="auto">
          <a:xfrm>
            <a:off x="1145695" y="2389981"/>
            <a:ext cx="1845939" cy="1122760"/>
          </a:xfrm>
          <a:prstGeom prst="rect">
            <a:avLst/>
          </a:prstGeom>
          <a:blipFill dpi="0" rotWithShape="1">
            <a:blip r:embed="rId5">
              <a:extLst>
                <a:ext uri="{BEBA8EAE-BF5A-486C-A8C5-ECC9F3942E4B}">
                  <a14:imgProps xmlns:a14="http://schemas.microsoft.com/office/drawing/2010/main">
                    <a14:imgLayer r:embed="rId6">
                      <a14:imgEffect>
                        <a14:saturation sat="33000"/>
                      </a14:imgEffect>
                    </a14:imgLayer>
                  </a14:imgProps>
                </a:ext>
              </a:extLst>
            </a:blip>
            <a:stretch>
              <a:fillRect/>
            </a:stretch>
          </a:blipFill>
          <a:ln w="9525">
            <a:solidFill>
              <a:schemeClr val="tx2"/>
            </a:solidFill>
            <a:miter lim="800000"/>
          </a:ln>
          <a:extLst/>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solidFill>
                <a:schemeClr val="tx1">
                  <a:lumMod val="50000"/>
                  <a:lumOff val="50000"/>
                </a:schemeClr>
              </a:solidFill>
              <a:latin typeface="微软雅黑" pitchFamily="34" charset="-122"/>
              <a:ea typeface="微软雅黑" pitchFamily="34" charset="-122"/>
            </a:endParaRPr>
          </a:p>
        </p:txBody>
      </p:sp>
      <p:sp>
        <p:nvSpPr>
          <p:cNvPr id="17" name="矩形 18"/>
          <p:cNvSpPr>
            <a:spLocks noChangeArrowheads="1"/>
          </p:cNvSpPr>
          <p:nvPr/>
        </p:nvSpPr>
        <p:spPr bwMode="auto">
          <a:xfrm>
            <a:off x="5345770" y="3559971"/>
            <a:ext cx="2178557" cy="1224137"/>
          </a:xfrm>
          <a:prstGeom prst="rect">
            <a:avLst/>
          </a:prstGeom>
          <a:blipFill dpi="0" rotWithShape="1">
            <a:blip r:embed="rId7">
              <a:extLst>
                <a:ext uri="{BEBA8EAE-BF5A-486C-A8C5-ECC9F3942E4B}">
                  <a14:imgProps xmlns:a14="http://schemas.microsoft.com/office/drawing/2010/main">
                    <a14:imgLayer r:embed="rId8">
                      <a14:imgEffect>
                        <a14:saturation sat="33000"/>
                      </a14:imgEffect>
                    </a14:imgLayer>
                  </a14:imgProps>
                </a:ext>
              </a:extLst>
            </a:blip>
            <a:stretch>
              <a:fillRect/>
            </a:stretch>
          </a:blipFill>
          <a:ln w="9525">
            <a:solidFill>
              <a:schemeClr val="tx2"/>
            </a:solidFill>
            <a:miter lim="800000"/>
          </a:ln>
          <a:extLst/>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57202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12" fill="hold" grpId="0" nodeType="afterEffect">
                                  <p:childTnLst>
                                    <p:set>
                                      <p:cBhvr>
                                        <p:cTn id="7" dur="1" fill="hold">
                                          <p:stCondLst>
                                            <p:cond delay="0"/>
                                          </p:stCondLst>
                                        </p:cTn>
                                        <p:tgtEl>
                                          <p:spTgt spid="3"/>
                                        </p:tgtEl>
                                        <p:attrNameLst>
                                          <p:attrName>style.visibility</p:attrName>
                                        </p:attrNameLst>
                                      </p:cBhvr>
                                      <p:to>
                                        <p:strVal val="visible"/>
                                      </p:to>
                                    </p:set>
                                    <p:anim calcmode="lin" valueType="num">
                                      <p:cBhvr additive="base">
                                        <p:cTn id="8" dur="500" fill="hold"/>
                                        <p:tgtEl>
                                          <p:spTgt spid="3"/>
                                        </p:tgtEl>
                                        <p:attrNameLst>
                                          <p:attrName>ppt_x</p:attrName>
                                        </p:attrNameLst>
                                      </p:cBhvr>
                                      <p:tavLst>
                                        <p:tav tm="0">
                                          <p:val>
                                            <p:strVal val="0-#ppt_w/2"/>
                                          </p:val>
                                        </p:tav>
                                        <p:tav tm="100000">
                                          <p:val>
                                            <p:strVal val="#ppt_x"/>
                                          </p:val>
                                        </p:tav>
                                      </p:tavLst>
                                    </p:anim>
                                    <p:anim calcmode="lin" valueType="num">
                                      <p:cBhvr additive="base">
                                        <p:cTn id="9" dur="500" fill="hold"/>
                                        <p:tgtEl>
                                          <p:spTgt spid="3"/>
                                        </p:tgtEl>
                                        <p:attrNameLst>
                                          <p:attrName>ppt_y</p:attrName>
                                        </p:attrNameLst>
                                      </p:cBhvr>
                                      <p:tavLst>
                                        <p:tav tm="0">
                                          <p:val>
                                            <p:strVal val="1+#ppt_h/2"/>
                                          </p:val>
                                        </p:tav>
                                        <p:tav tm="100000">
                                          <p:val>
                                            <p:strVal val="#ppt_y"/>
                                          </p:val>
                                        </p:tav>
                                      </p:tavLst>
                                    </p:anim>
                                  </p:childTnLst>
                                </p:cTn>
                              </p:par>
                            </p:childTnLst>
                          </p:cTn>
                        </p:par>
                        <p:par>
                          <p:cTn id="10" fill="hold" nodeType="withGroup">
                            <p:stCondLst>
                              <p:cond delay="500"/>
                            </p:stCondLst>
                            <p:childTnLst>
                              <p:par>
                                <p:cTn id="11" presetID="31" presetClass="entr" presetSubtype="0" fill="hold" grpId="1" nodeType="afterEffec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 calcmode="lin" valueType="num">
                                      <p:cBhvr>
                                        <p:cTn id="15" dur="300" fill="hold"/>
                                        <p:tgtEl>
                                          <p:spTgt spid="4"/>
                                        </p:tgtEl>
                                        <p:attrNameLst>
                                          <p:attrName>style.rotation</p:attrName>
                                        </p:attrNameLst>
                                      </p:cBhvr>
                                      <p:tavLst>
                                        <p:tav tm="0">
                                          <p:val>
                                            <p:fltVal val="90"/>
                                          </p:val>
                                        </p:tav>
                                        <p:tav tm="100000">
                                          <p:val>
                                            <p:fltVal val="0"/>
                                          </p:val>
                                        </p:tav>
                                      </p:tavLst>
                                    </p:anim>
                                    <p:animEffect transition="in" filter="fade">
                                      <p:cBhvr>
                                        <p:cTn id="16" dur="300"/>
                                        <p:tgtEl>
                                          <p:spTgt spid="4"/>
                                        </p:tgtEl>
                                      </p:cBhvr>
                                    </p:animEffect>
                                  </p:childTnLst>
                                </p:cTn>
                              </p:par>
                            </p:childTnLst>
                          </p:cTn>
                        </p:par>
                        <p:par>
                          <p:cTn id="17" fill="hold" nodeType="withGroup">
                            <p:stCondLst>
                              <p:cond delay="800"/>
                            </p:stCondLst>
                            <p:childTnLst>
                              <p:par>
                                <p:cTn id="18" presetID="22" presetClass="entr" presetSubtype="8" fill="hold" grpId="8" nodeType="afterEffec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nodeType="withGroup">
                            <p:stCondLst>
                              <p:cond delay="1300"/>
                            </p:stCondLst>
                            <p:childTnLst>
                              <p:par>
                                <p:cTn id="22" presetID="14" presetClass="entr" presetSubtype="10" fill="hold" grpId="12" nodeType="afterEffec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par>
                          <p:cTn id="25" fill="hold" nodeType="withGroup">
                            <p:stCondLst>
                              <p:cond delay="1800"/>
                            </p:stCondLst>
                            <p:childTnLst>
                              <p:par>
                                <p:cTn id="26" presetID="22" presetClass="entr" presetSubtype="1" fill="hold" grpId="9" nodeType="afterEffec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par>
                          <p:cTn id="29" fill="hold" nodeType="withGroup">
                            <p:stCondLst>
                              <p:cond delay="2300"/>
                            </p:stCondLst>
                            <p:childTnLst>
                              <p:par>
                                <p:cTn id="30" presetID="2" presetClass="entr" presetSubtype="9" fill="hold" grpId="2" nodeType="afterEffec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0-#ppt_w/2"/>
                                          </p:val>
                                        </p:tav>
                                        <p:tav tm="100000">
                                          <p:val>
                                            <p:strVal val="#ppt_x"/>
                                          </p:val>
                                        </p:tav>
                                      </p:tavLst>
                                    </p:anim>
                                    <p:anim calcmode="lin" valueType="num">
                                      <p:cBhvr additive="base">
                                        <p:cTn id="33" dur="500" fill="hold"/>
                                        <p:tgtEl>
                                          <p:spTgt spid="5"/>
                                        </p:tgtEl>
                                        <p:attrNameLst>
                                          <p:attrName>ppt_y</p:attrName>
                                        </p:attrNameLst>
                                      </p:cBhvr>
                                      <p:tavLst>
                                        <p:tav tm="0">
                                          <p:val>
                                            <p:strVal val="0-#ppt_h/2"/>
                                          </p:val>
                                        </p:tav>
                                        <p:tav tm="100000">
                                          <p:val>
                                            <p:strVal val="#ppt_y"/>
                                          </p:val>
                                        </p:tav>
                                      </p:tavLst>
                                    </p:anim>
                                  </p:childTnLst>
                                </p:cTn>
                              </p:par>
                            </p:childTnLst>
                          </p:cTn>
                        </p:par>
                        <p:par>
                          <p:cTn id="34" fill="hold" nodeType="withGroup">
                            <p:stCondLst>
                              <p:cond delay="2800"/>
                            </p:stCondLst>
                            <p:childTnLst>
                              <p:par>
                                <p:cTn id="35" presetID="31" presetClass="entr" presetSubtype="0" fill="hold" grpId="3" nodeType="afterEffect">
                                  <p:childTnLst>
                                    <p:set>
                                      <p:cBhvr>
                                        <p:cTn id="36" dur="1" fill="hold">
                                          <p:stCondLst>
                                            <p:cond delay="0"/>
                                          </p:stCondLst>
                                        </p:cTn>
                                        <p:tgtEl>
                                          <p:spTgt spid="6"/>
                                        </p:tgtEl>
                                        <p:attrNameLst>
                                          <p:attrName>style.visibility</p:attrName>
                                        </p:attrNameLst>
                                      </p:cBhvr>
                                      <p:to>
                                        <p:strVal val="visible"/>
                                      </p:to>
                                    </p:set>
                                    <p:anim calcmode="lin" valueType="num">
                                      <p:cBhvr>
                                        <p:cTn id="37" dur="300" fill="hold"/>
                                        <p:tgtEl>
                                          <p:spTgt spid="6"/>
                                        </p:tgtEl>
                                        <p:attrNameLst>
                                          <p:attrName>ppt_w</p:attrName>
                                        </p:attrNameLst>
                                      </p:cBhvr>
                                      <p:tavLst>
                                        <p:tav tm="0">
                                          <p:val>
                                            <p:fltVal val="0"/>
                                          </p:val>
                                        </p:tav>
                                        <p:tav tm="100000">
                                          <p:val>
                                            <p:strVal val="#ppt_w"/>
                                          </p:val>
                                        </p:tav>
                                      </p:tavLst>
                                    </p:anim>
                                    <p:anim calcmode="lin" valueType="num">
                                      <p:cBhvr>
                                        <p:cTn id="38" dur="300" fill="hold"/>
                                        <p:tgtEl>
                                          <p:spTgt spid="6"/>
                                        </p:tgtEl>
                                        <p:attrNameLst>
                                          <p:attrName>ppt_h</p:attrName>
                                        </p:attrNameLst>
                                      </p:cBhvr>
                                      <p:tavLst>
                                        <p:tav tm="0">
                                          <p:val>
                                            <p:fltVal val="0"/>
                                          </p:val>
                                        </p:tav>
                                        <p:tav tm="100000">
                                          <p:val>
                                            <p:strVal val="#ppt_h"/>
                                          </p:val>
                                        </p:tav>
                                      </p:tavLst>
                                    </p:anim>
                                    <p:anim calcmode="lin" valueType="num">
                                      <p:cBhvr>
                                        <p:cTn id="39" dur="300" fill="hold"/>
                                        <p:tgtEl>
                                          <p:spTgt spid="6"/>
                                        </p:tgtEl>
                                        <p:attrNameLst>
                                          <p:attrName>style.rotation</p:attrName>
                                        </p:attrNameLst>
                                      </p:cBhvr>
                                      <p:tavLst>
                                        <p:tav tm="0">
                                          <p:val>
                                            <p:fltVal val="90"/>
                                          </p:val>
                                        </p:tav>
                                        <p:tav tm="100000">
                                          <p:val>
                                            <p:fltVal val="0"/>
                                          </p:val>
                                        </p:tav>
                                      </p:tavLst>
                                    </p:anim>
                                    <p:animEffect transition="in" filter="fade">
                                      <p:cBhvr>
                                        <p:cTn id="40" dur="300"/>
                                        <p:tgtEl>
                                          <p:spTgt spid="6"/>
                                        </p:tgtEl>
                                      </p:cBhvr>
                                    </p:animEffect>
                                  </p:childTnLst>
                                </p:cTn>
                              </p:par>
                            </p:childTnLst>
                          </p:cTn>
                        </p:par>
                        <p:par>
                          <p:cTn id="41" fill="hold" nodeType="withGroup">
                            <p:stCondLst>
                              <p:cond delay="3100"/>
                            </p:stCondLst>
                            <p:childTnLst>
                              <p:par>
                                <p:cTn id="42" presetID="22" presetClass="entr" presetSubtype="8" fill="hold" grpId="10" nodeType="afterEffec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nodeType="withGroup">
                            <p:stCondLst>
                              <p:cond delay="3600"/>
                            </p:stCondLst>
                            <p:childTnLst>
                              <p:par>
                                <p:cTn id="46" presetID="22" presetClass="entr" presetSubtype="1" fill="hold" grpId="11" nodeType="afterEffec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childTnLst>
                          </p:cTn>
                        </p:par>
                        <p:par>
                          <p:cTn id="49" fill="hold" nodeType="withGroup">
                            <p:stCondLst>
                              <p:cond delay="4100"/>
                            </p:stCondLst>
                            <p:childTnLst>
                              <p:par>
                                <p:cTn id="50" presetID="14" presetClass="entr" presetSubtype="10" fill="hold" grpId="14" nodeType="afterEffect">
                                  <p:childTnLst>
                                    <p:set>
                                      <p:cBhvr>
                                        <p:cTn id="51" dur="1" fill="hold">
                                          <p:stCondLst>
                                            <p:cond delay="0"/>
                                          </p:stCondLst>
                                        </p:cTn>
                                        <p:tgtEl>
                                          <p:spTgt spid="17"/>
                                        </p:tgtEl>
                                        <p:attrNameLst>
                                          <p:attrName>style.visibility</p:attrName>
                                        </p:attrNameLst>
                                      </p:cBhvr>
                                      <p:to>
                                        <p:strVal val="visible"/>
                                      </p:to>
                                    </p:set>
                                    <p:animEffect transition="in" filter="randombar(horizontal)">
                                      <p:cBhvr>
                                        <p:cTn id="52" dur="500"/>
                                        <p:tgtEl>
                                          <p:spTgt spid="17"/>
                                        </p:tgtEl>
                                      </p:cBhvr>
                                    </p:animEffect>
                                  </p:childTnLst>
                                </p:cTn>
                              </p:par>
                            </p:childTnLst>
                          </p:cTn>
                        </p:par>
                        <p:par>
                          <p:cTn id="53" fill="hold" nodeType="withGroup">
                            <p:stCondLst>
                              <p:cond delay="4600"/>
                            </p:stCondLst>
                            <p:childTnLst>
                              <p:par>
                                <p:cTn id="54" presetID="2" presetClass="entr" presetSubtype="2" fill="hold" grpId="4" nodeType="afterEffec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1+#ppt_w/2"/>
                                          </p:val>
                                        </p:tav>
                                        <p:tav tm="100000">
                                          <p:val>
                                            <p:strVal val="#ppt_x"/>
                                          </p:val>
                                        </p:tav>
                                      </p:tavLst>
                                    </p:anim>
                                    <p:anim calcmode="lin" valueType="num">
                                      <p:cBhvr additive="base">
                                        <p:cTn id="57" dur="500" fill="hold"/>
                                        <p:tgtEl>
                                          <p:spTgt spid="7"/>
                                        </p:tgtEl>
                                        <p:attrNameLst>
                                          <p:attrName>ppt_y</p:attrName>
                                        </p:attrNameLst>
                                      </p:cBhvr>
                                      <p:tavLst>
                                        <p:tav tm="0">
                                          <p:val>
                                            <p:strVal val="#ppt_y"/>
                                          </p:val>
                                        </p:tav>
                                        <p:tav tm="100000">
                                          <p:val>
                                            <p:strVal val="#ppt_y"/>
                                          </p:val>
                                        </p:tav>
                                      </p:tavLst>
                                    </p:anim>
                                  </p:childTnLst>
                                </p:cTn>
                              </p:par>
                            </p:childTnLst>
                          </p:cTn>
                        </p:par>
                        <p:par>
                          <p:cTn id="58" fill="hold" nodeType="withGroup">
                            <p:stCondLst>
                              <p:cond delay="5100"/>
                            </p:stCondLst>
                            <p:childTnLst>
                              <p:par>
                                <p:cTn id="59" presetID="31" presetClass="entr" presetSubtype="0" fill="hold" grpId="5" nodeType="afterEffect">
                                  <p:childTnLst>
                                    <p:set>
                                      <p:cBhvr>
                                        <p:cTn id="60" dur="1" fill="hold">
                                          <p:stCondLst>
                                            <p:cond delay="0"/>
                                          </p:stCondLst>
                                        </p:cTn>
                                        <p:tgtEl>
                                          <p:spTgt spid="8"/>
                                        </p:tgtEl>
                                        <p:attrNameLst>
                                          <p:attrName>style.visibility</p:attrName>
                                        </p:attrNameLst>
                                      </p:cBhvr>
                                      <p:to>
                                        <p:strVal val="visible"/>
                                      </p:to>
                                    </p:set>
                                    <p:anim calcmode="lin" valueType="num">
                                      <p:cBhvr>
                                        <p:cTn id="61" dur="300" fill="hold"/>
                                        <p:tgtEl>
                                          <p:spTgt spid="8"/>
                                        </p:tgtEl>
                                        <p:attrNameLst>
                                          <p:attrName>ppt_w</p:attrName>
                                        </p:attrNameLst>
                                      </p:cBhvr>
                                      <p:tavLst>
                                        <p:tav tm="0">
                                          <p:val>
                                            <p:fltVal val="0"/>
                                          </p:val>
                                        </p:tav>
                                        <p:tav tm="100000">
                                          <p:val>
                                            <p:strVal val="#ppt_w"/>
                                          </p:val>
                                        </p:tav>
                                      </p:tavLst>
                                    </p:anim>
                                    <p:anim calcmode="lin" valueType="num">
                                      <p:cBhvr>
                                        <p:cTn id="62" dur="300" fill="hold"/>
                                        <p:tgtEl>
                                          <p:spTgt spid="8"/>
                                        </p:tgtEl>
                                        <p:attrNameLst>
                                          <p:attrName>ppt_h</p:attrName>
                                        </p:attrNameLst>
                                      </p:cBhvr>
                                      <p:tavLst>
                                        <p:tav tm="0">
                                          <p:val>
                                            <p:fltVal val="0"/>
                                          </p:val>
                                        </p:tav>
                                        <p:tav tm="100000">
                                          <p:val>
                                            <p:strVal val="#ppt_h"/>
                                          </p:val>
                                        </p:tav>
                                      </p:tavLst>
                                    </p:anim>
                                    <p:anim calcmode="lin" valueType="num">
                                      <p:cBhvr>
                                        <p:cTn id="63" dur="300" fill="hold"/>
                                        <p:tgtEl>
                                          <p:spTgt spid="8"/>
                                        </p:tgtEl>
                                        <p:attrNameLst>
                                          <p:attrName>style.rotation</p:attrName>
                                        </p:attrNameLst>
                                      </p:cBhvr>
                                      <p:tavLst>
                                        <p:tav tm="0">
                                          <p:val>
                                            <p:fltVal val="90"/>
                                          </p:val>
                                        </p:tav>
                                        <p:tav tm="100000">
                                          <p:val>
                                            <p:fltVal val="0"/>
                                          </p:val>
                                        </p:tav>
                                      </p:tavLst>
                                    </p:anim>
                                    <p:animEffect transition="in" filter="fade">
                                      <p:cBhvr>
                                        <p:cTn id="64" dur="300"/>
                                        <p:tgtEl>
                                          <p:spTgt spid="8"/>
                                        </p:tgtEl>
                                      </p:cBhvr>
                                    </p:animEffect>
                                  </p:childTnLst>
                                </p:cTn>
                              </p:par>
                            </p:childTnLst>
                          </p:cTn>
                        </p:par>
                        <p:par>
                          <p:cTn id="65" fill="hold" nodeType="withGroup">
                            <p:stCondLst>
                              <p:cond delay="5400"/>
                            </p:stCondLst>
                            <p:childTnLst>
                              <p:par>
                                <p:cTn id="66" presetID="22" presetClass="entr" presetSubtype="8" fill="hold" grpId="6" nodeType="afterEffec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par>
                          <p:cTn id="69" fill="hold" nodeType="withGroup">
                            <p:stCondLst>
                              <p:cond delay="5900"/>
                            </p:stCondLst>
                            <p:childTnLst>
                              <p:par>
                                <p:cTn id="70" presetID="22" presetClass="entr" presetSubtype="1" fill="hold" grpId="7" nodeType="afterEffect">
                                  <p:childTnLst>
                                    <p:set>
                                      <p:cBhvr>
                                        <p:cTn id="71" dur="1" fill="hold">
                                          <p:stCondLst>
                                            <p:cond delay="0"/>
                                          </p:stCondLst>
                                        </p:cTn>
                                        <p:tgtEl>
                                          <p:spTgt spid="10"/>
                                        </p:tgtEl>
                                        <p:attrNameLst>
                                          <p:attrName>style.visibility</p:attrName>
                                        </p:attrNameLst>
                                      </p:cBhvr>
                                      <p:to>
                                        <p:strVal val="visible"/>
                                      </p:to>
                                    </p:set>
                                    <p:animEffect transition="in" filter="wipe(up)">
                                      <p:cBhvr>
                                        <p:cTn id="72" dur="500"/>
                                        <p:tgtEl>
                                          <p:spTgt spid="10"/>
                                        </p:tgtEl>
                                      </p:cBhvr>
                                    </p:animEffect>
                                  </p:childTnLst>
                                </p:cTn>
                              </p:par>
                            </p:childTnLst>
                          </p:cTn>
                        </p:par>
                        <p:par>
                          <p:cTn id="73" fill="hold" nodeType="withGroup">
                            <p:stCondLst>
                              <p:cond delay="6400"/>
                            </p:stCondLst>
                            <p:childTnLst>
                              <p:par>
                                <p:cTn id="74" presetID="14" presetClass="entr" presetSubtype="10" fill="hold" grpId="13" nodeType="afterEffect">
                                  <p:childTnLst>
                                    <p:set>
                                      <p:cBhvr>
                                        <p:cTn id="75" dur="1" fill="hold">
                                          <p:stCondLst>
                                            <p:cond delay="0"/>
                                          </p:stCondLst>
                                        </p:cTn>
                                        <p:tgtEl>
                                          <p:spTgt spid="16"/>
                                        </p:tgtEl>
                                        <p:attrNameLst>
                                          <p:attrName>style.visibility</p:attrName>
                                        </p:attrNameLst>
                                      </p:cBhvr>
                                      <p:to>
                                        <p:strVal val="visible"/>
                                      </p:to>
                                    </p:set>
                                    <p:animEffect transition="in" filter="randombar(horizontal)">
                                      <p:cBhvr>
                                        <p:cTn id="7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P spid="8" grpId="5"/>
      <p:bldP spid="9" grpId="6"/>
      <p:bldP spid="10" grpId="7"/>
      <p:bldP spid="11" grpId="8"/>
      <p:bldP spid="12" grpId="9"/>
      <p:bldP spid="13" grpId="10"/>
      <p:bldP spid="14" grpId="11"/>
      <p:bldP spid="15" grpId="12"/>
      <p:bldP spid="16" grpId="13"/>
      <p:bldP spid="17" grpId="14"/>
    </p:bldLst>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pic>
        <p:nvPicPr>
          <p:cNvPr id="3" name="Picture 20"/>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763103" y="2835207"/>
            <a:ext cx="1464925" cy="14647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9"/>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5301320" y="1376755"/>
            <a:ext cx="1461782" cy="14615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tretch>
            <a:fillRect/>
          </a:stretch>
        </p:blipFill>
        <p:spPr bwMode="auto">
          <a:xfrm>
            <a:off x="3839537" y="2838347"/>
            <a:ext cx="1461783" cy="14615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377755" y="1376755"/>
            <a:ext cx="1461783" cy="14615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915973" y="2838349"/>
            <a:ext cx="1461782" cy="1461592"/>
          </a:xfrm>
          <a:prstGeom prst="rect">
            <a:avLst/>
          </a:prstGeom>
          <a:blipFill>
            <a:blip r:embed="rId10"/>
            <a:stretch>
              <a:fillRect/>
            </a:stretch>
          </a:blipFill>
          <a:extLst/>
        </p:spPr>
      </p:pic>
      <p:sp>
        <p:nvSpPr>
          <p:cNvPr id="8" name="Freeform 12"/>
          <p:cNvSpPr/>
          <p:nvPr/>
        </p:nvSpPr>
        <p:spPr bwMode="auto">
          <a:xfrm>
            <a:off x="3839537" y="1376755"/>
            <a:ext cx="1461783" cy="1610265"/>
          </a:xfrm>
          <a:custGeom>
            <a:gdLst>
              <a:gd name="T0" fmla="*/ 0 w 1396"/>
              <a:gd name="T1" fmla="*/ 0 h 1538"/>
              <a:gd name="T2" fmla="*/ 1396 w 1396"/>
              <a:gd name="T3" fmla="*/ 0 h 1538"/>
              <a:gd name="T4" fmla="*/ 1396 w 1396"/>
              <a:gd name="T5" fmla="*/ 1396 h 1538"/>
              <a:gd name="T6" fmla="*/ 784 w 1396"/>
              <a:gd name="T7" fmla="*/ 1396 h 1538"/>
              <a:gd name="T8" fmla="*/ 699 w 1396"/>
              <a:gd name="T9" fmla="*/ 1538 h 1538"/>
              <a:gd name="T10" fmla="*/ 612 w 1396"/>
              <a:gd name="T11" fmla="*/ 1396 h 1538"/>
              <a:gd name="T12" fmla="*/ 0 w 1396"/>
              <a:gd name="T13" fmla="*/ 1396 h 1538"/>
              <a:gd name="T14" fmla="*/ 0 w 1396"/>
              <a:gd name="T15" fmla="*/ 0 h 1538"/>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8">
                <a:moveTo>
                  <a:pt x="0" y="0"/>
                </a:moveTo>
                <a:lnTo>
                  <a:pt x="1396" y="0"/>
                </a:lnTo>
                <a:lnTo>
                  <a:pt x="1396" y="1396"/>
                </a:lnTo>
                <a:lnTo>
                  <a:pt x="784" y="1396"/>
                </a:lnTo>
                <a:lnTo>
                  <a:pt x="699" y="1538"/>
                </a:lnTo>
                <a:lnTo>
                  <a:pt x="612" y="1396"/>
                </a:lnTo>
                <a:lnTo>
                  <a:pt x="0" y="1396"/>
                </a:lnTo>
                <a:lnTo>
                  <a:pt x="0" y="0"/>
                </a:lnTo>
                <a:close/>
              </a:path>
            </a:pathLst>
          </a:custGeom>
          <a:solidFill>
            <a:schemeClr val="tx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bg1"/>
              </a:solidFill>
              <a:latin typeface="微软雅黑" pitchFamily="34" charset="-122"/>
              <a:ea typeface="微软雅黑" pitchFamily="34" charset="-122"/>
            </a:endParaRPr>
          </a:p>
        </p:txBody>
      </p:sp>
      <p:sp>
        <p:nvSpPr>
          <p:cNvPr id="9" name="Freeform 13"/>
          <p:cNvSpPr/>
          <p:nvPr/>
        </p:nvSpPr>
        <p:spPr bwMode="auto">
          <a:xfrm>
            <a:off x="6763102" y="1376755"/>
            <a:ext cx="1464924" cy="1610265"/>
          </a:xfrm>
          <a:custGeom>
            <a:gdLst>
              <a:gd name="T0" fmla="*/ 0 w 1399"/>
              <a:gd name="T1" fmla="*/ 0 h 1538"/>
              <a:gd name="T2" fmla="*/ 1399 w 1399"/>
              <a:gd name="T3" fmla="*/ 0 h 1538"/>
              <a:gd name="T4" fmla="*/ 1399 w 1399"/>
              <a:gd name="T5" fmla="*/ 1396 h 1538"/>
              <a:gd name="T6" fmla="*/ 787 w 1399"/>
              <a:gd name="T7" fmla="*/ 1396 h 1538"/>
              <a:gd name="T8" fmla="*/ 700 w 1399"/>
              <a:gd name="T9" fmla="*/ 1538 h 1538"/>
              <a:gd name="T10" fmla="*/ 612 w 1399"/>
              <a:gd name="T11" fmla="*/ 1396 h 1538"/>
              <a:gd name="T12" fmla="*/ 0 w 1399"/>
              <a:gd name="T13" fmla="*/ 1396 h 1538"/>
              <a:gd name="T14" fmla="*/ 0 w 1399"/>
              <a:gd name="T15" fmla="*/ 0 h 1538"/>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9" h="1538">
                <a:moveTo>
                  <a:pt x="0" y="0"/>
                </a:moveTo>
                <a:lnTo>
                  <a:pt x="1399" y="0"/>
                </a:lnTo>
                <a:lnTo>
                  <a:pt x="1399" y="1396"/>
                </a:lnTo>
                <a:lnTo>
                  <a:pt x="787" y="1396"/>
                </a:lnTo>
                <a:lnTo>
                  <a:pt x="700" y="1538"/>
                </a:lnTo>
                <a:lnTo>
                  <a:pt x="612" y="1396"/>
                </a:lnTo>
                <a:lnTo>
                  <a:pt x="0" y="1396"/>
                </a:lnTo>
                <a:lnTo>
                  <a:pt x="0" y="0"/>
                </a:lnTo>
                <a:close/>
              </a:path>
            </a:pathLst>
          </a:custGeom>
          <a:solidFill>
            <a:schemeClr val="tx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bg1"/>
              </a:solidFill>
              <a:latin typeface="微软雅黑" pitchFamily="34" charset="-122"/>
              <a:ea typeface="微软雅黑" pitchFamily="34" charset="-122"/>
            </a:endParaRPr>
          </a:p>
        </p:txBody>
      </p:sp>
      <p:sp>
        <p:nvSpPr>
          <p:cNvPr id="10" name="Freeform 14"/>
          <p:cNvSpPr/>
          <p:nvPr/>
        </p:nvSpPr>
        <p:spPr bwMode="auto">
          <a:xfrm>
            <a:off x="2377755" y="2690724"/>
            <a:ext cx="1461783" cy="1609218"/>
          </a:xfrm>
          <a:custGeom>
            <a:gdLst>
              <a:gd name="T0" fmla="*/ 0 w 1396"/>
              <a:gd name="T1" fmla="*/ 1537 h 1537"/>
              <a:gd name="T2" fmla="*/ 1396 w 1396"/>
              <a:gd name="T3" fmla="*/ 1537 h 1537"/>
              <a:gd name="T4" fmla="*/ 1396 w 1396"/>
              <a:gd name="T5" fmla="*/ 141 h 1537"/>
              <a:gd name="T6" fmla="*/ 784 w 1396"/>
              <a:gd name="T7" fmla="*/ 141 h 1537"/>
              <a:gd name="T8" fmla="*/ 699 w 1396"/>
              <a:gd name="T9" fmla="*/ 0 h 1537"/>
              <a:gd name="T10" fmla="*/ 612 w 1396"/>
              <a:gd name="T11" fmla="*/ 141 h 1537"/>
              <a:gd name="T12" fmla="*/ 0 w 1396"/>
              <a:gd name="T13" fmla="*/ 141 h 1537"/>
              <a:gd name="T14" fmla="*/ 0 w 1396"/>
              <a:gd name="T15" fmla="*/ 1537 h 153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7">
                <a:moveTo>
                  <a:pt x="0" y="1537"/>
                </a:moveTo>
                <a:lnTo>
                  <a:pt x="1396" y="1537"/>
                </a:lnTo>
                <a:lnTo>
                  <a:pt x="1396" y="141"/>
                </a:lnTo>
                <a:lnTo>
                  <a:pt x="784" y="141"/>
                </a:lnTo>
                <a:lnTo>
                  <a:pt x="699" y="0"/>
                </a:lnTo>
                <a:lnTo>
                  <a:pt x="612" y="141"/>
                </a:lnTo>
                <a:lnTo>
                  <a:pt x="0" y="141"/>
                </a:lnTo>
                <a:lnTo>
                  <a:pt x="0" y="1537"/>
                </a:lnTo>
                <a:close/>
              </a:path>
            </a:pathLst>
          </a:custGeom>
          <a:solidFill>
            <a:schemeClr val="tx1">
              <a:lumMod val="75000"/>
              <a:lumOff val="2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bg1"/>
              </a:solidFill>
              <a:latin typeface="微软雅黑" pitchFamily="34" charset="-122"/>
              <a:ea typeface="微软雅黑" pitchFamily="34" charset="-122"/>
            </a:endParaRPr>
          </a:p>
        </p:txBody>
      </p:sp>
      <p:sp>
        <p:nvSpPr>
          <p:cNvPr id="11" name="Freeform 15"/>
          <p:cNvSpPr/>
          <p:nvPr/>
        </p:nvSpPr>
        <p:spPr bwMode="auto">
          <a:xfrm>
            <a:off x="5301319" y="2690724"/>
            <a:ext cx="1461783" cy="1609218"/>
          </a:xfrm>
          <a:custGeom>
            <a:gdLst>
              <a:gd name="T0" fmla="*/ 0 w 1396"/>
              <a:gd name="T1" fmla="*/ 1537 h 1537"/>
              <a:gd name="T2" fmla="*/ 1396 w 1396"/>
              <a:gd name="T3" fmla="*/ 1537 h 1537"/>
              <a:gd name="T4" fmla="*/ 1396 w 1396"/>
              <a:gd name="T5" fmla="*/ 141 h 1537"/>
              <a:gd name="T6" fmla="*/ 787 w 1396"/>
              <a:gd name="T7" fmla="*/ 141 h 1537"/>
              <a:gd name="T8" fmla="*/ 700 w 1396"/>
              <a:gd name="T9" fmla="*/ 0 h 1537"/>
              <a:gd name="T10" fmla="*/ 612 w 1396"/>
              <a:gd name="T11" fmla="*/ 141 h 1537"/>
              <a:gd name="T12" fmla="*/ 0 w 1396"/>
              <a:gd name="T13" fmla="*/ 141 h 1537"/>
              <a:gd name="T14" fmla="*/ 0 w 1396"/>
              <a:gd name="T15" fmla="*/ 1537 h 153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7">
                <a:moveTo>
                  <a:pt x="0" y="1537"/>
                </a:moveTo>
                <a:lnTo>
                  <a:pt x="1396" y="1537"/>
                </a:lnTo>
                <a:lnTo>
                  <a:pt x="1396" y="141"/>
                </a:lnTo>
                <a:lnTo>
                  <a:pt x="787" y="141"/>
                </a:lnTo>
                <a:lnTo>
                  <a:pt x="700" y="0"/>
                </a:lnTo>
                <a:lnTo>
                  <a:pt x="612" y="141"/>
                </a:lnTo>
                <a:lnTo>
                  <a:pt x="0" y="141"/>
                </a:lnTo>
                <a:lnTo>
                  <a:pt x="0" y="1537"/>
                </a:lnTo>
                <a:close/>
              </a:path>
            </a:pathLst>
          </a:custGeom>
          <a:solidFill>
            <a:schemeClr val="tx1">
              <a:lumMod val="75000"/>
              <a:lumOff val="2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bg1"/>
              </a:solidFill>
              <a:latin typeface="微软雅黑" pitchFamily="34" charset="-122"/>
              <a:ea typeface="微软雅黑" pitchFamily="34" charset="-122"/>
            </a:endParaRPr>
          </a:p>
        </p:txBody>
      </p:sp>
      <p:sp>
        <p:nvSpPr>
          <p:cNvPr id="12" name="Freeform 6"/>
          <p:cNvSpPr/>
          <p:nvPr/>
        </p:nvSpPr>
        <p:spPr bwMode="auto">
          <a:xfrm>
            <a:off x="915972" y="1376755"/>
            <a:ext cx="1461783" cy="1610265"/>
          </a:xfrm>
          <a:custGeom>
            <a:gdLst>
              <a:gd name="T0" fmla="*/ 0 w 1396"/>
              <a:gd name="T1" fmla="*/ 0 h 1538"/>
              <a:gd name="T2" fmla="*/ 1396 w 1396"/>
              <a:gd name="T3" fmla="*/ 0 h 1538"/>
              <a:gd name="T4" fmla="*/ 1396 w 1396"/>
              <a:gd name="T5" fmla="*/ 1396 h 1538"/>
              <a:gd name="T6" fmla="*/ 784 w 1396"/>
              <a:gd name="T7" fmla="*/ 1396 h 1538"/>
              <a:gd name="T8" fmla="*/ 697 w 1396"/>
              <a:gd name="T9" fmla="*/ 1538 h 1538"/>
              <a:gd name="T10" fmla="*/ 612 w 1396"/>
              <a:gd name="T11" fmla="*/ 1396 h 1538"/>
              <a:gd name="T12" fmla="*/ 0 w 1396"/>
              <a:gd name="T13" fmla="*/ 1396 h 1538"/>
              <a:gd name="T14" fmla="*/ 0 w 1396"/>
              <a:gd name="T15" fmla="*/ 0 h 1538"/>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8">
                <a:moveTo>
                  <a:pt x="0" y="0"/>
                </a:moveTo>
                <a:lnTo>
                  <a:pt x="1396" y="0"/>
                </a:lnTo>
                <a:lnTo>
                  <a:pt x="1396" y="1396"/>
                </a:lnTo>
                <a:lnTo>
                  <a:pt x="784" y="1396"/>
                </a:lnTo>
                <a:lnTo>
                  <a:pt x="697" y="1538"/>
                </a:lnTo>
                <a:lnTo>
                  <a:pt x="612" y="1396"/>
                </a:lnTo>
                <a:lnTo>
                  <a:pt x="0" y="1396"/>
                </a:lnTo>
                <a:lnTo>
                  <a:pt x="0" y="0"/>
                </a:lnTo>
                <a:close/>
              </a:path>
            </a:pathLst>
          </a:custGeom>
          <a:solidFill>
            <a:schemeClr val="tx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bg1"/>
              </a:solidFill>
              <a:latin typeface="微软雅黑" pitchFamily="34" charset="-122"/>
              <a:ea typeface="微软雅黑" pitchFamily="34" charset="-122"/>
            </a:endParaRPr>
          </a:p>
        </p:txBody>
      </p:sp>
      <p:sp>
        <p:nvSpPr>
          <p:cNvPr id="13" name="TextBox 12"/>
          <p:cNvSpPr txBox="1"/>
          <p:nvPr/>
        </p:nvSpPr>
        <p:spPr>
          <a:xfrm>
            <a:off x="1152313" y="1660535"/>
            <a:ext cx="989101" cy="224036"/>
          </a:xfrm>
          <a:prstGeom prst="rect">
            <a:avLst/>
          </a:prstGeom>
          <a:noFill/>
        </p:spPr>
        <p:txBody>
          <a:bodyPr wrap="square" lIns="68580" tIns="0" rIns="68580" bIns="0" rtlCol="0" anchor="t">
            <a:spAutoFit/>
          </a:bodyPr>
          <a:lstStyle/>
          <a:p>
            <a:pPr algn="ctr">
              <a:lnSpc>
                <a:spcPct val="150000"/>
              </a:lnSpc>
            </a:pPr>
            <a:r>
              <a:rPr lang="zh-CN" altLang="en-US" sz="1100">
                <a:solidFill>
                  <a:schemeClr val="bg1"/>
                </a:solidFill>
                <a:latin typeface="微软雅黑" pitchFamily="34" charset="-122"/>
                <a:ea typeface="微软雅黑" pitchFamily="34" charset="-122"/>
                <a:cs typeface="华文黑体" pitchFamily="2" charset="-122"/>
              </a:rPr>
              <a:t>点击添加标题</a:t>
            </a:r>
          </a:p>
        </p:txBody>
      </p:sp>
      <p:sp>
        <p:nvSpPr>
          <p:cNvPr id="14" name="TextBox 13"/>
          <p:cNvSpPr txBox="1"/>
          <p:nvPr/>
        </p:nvSpPr>
        <p:spPr>
          <a:xfrm>
            <a:off x="1020213" y="1896780"/>
            <a:ext cx="1253300" cy="709425"/>
          </a:xfrm>
          <a:prstGeom prst="rect">
            <a:avLst/>
          </a:prstGeom>
          <a:noFill/>
        </p:spPr>
        <p:txBody>
          <a:bodyPr wrap="square" lIns="68580" tIns="34290" rIns="68580" bIns="34290" rtlCol="0">
            <a:spAutoFit/>
          </a:bodyPr>
          <a:lstStyle/>
          <a:p>
            <a:pPr algn="ctr">
              <a:lnSpc>
                <a:spcPct val="130000"/>
              </a:lnSpc>
            </a:pPr>
            <a:r>
              <a:rPr lang="zh-CN" altLang="en-US" sz="80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15" name="TextBox 14"/>
          <p:cNvSpPr txBox="1"/>
          <p:nvPr/>
        </p:nvSpPr>
        <p:spPr>
          <a:xfrm>
            <a:off x="4075878" y="1660535"/>
            <a:ext cx="989101" cy="224036"/>
          </a:xfrm>
          <a:prstGeom prst="rect">
            <a:avLst/>
          </a:prstGeom>
          <a:noFill/>
        </p:spPr>
        <p:txBody>
          <a:bodyPr wrap="square" lIns="68580" tIns="0" rIns="68580" bIns="0" rtlCol="0" anchor="t">
            <a:spAutoFit/>
          </a:bodyPr>
          <a:lstStyle/>
          <a:p>
            <a:pPr algn="ctr">
              <a:lnSpc>
                <a:spcPct val="150000"/>
              </a:lnSpc>
            </a:pPr>
            <a:r>
              <a:rPr lang="zh-CN" altLang="en-US" sz="1100">
                <a:solidFill>
                  <a:schemeClr val="bg1"/>
                </a:solidFill>
                <a:latin typeface="微软雅黑" pitchFamily="34" charset="-122"/>
                <a:ea typeface="微软雅黑" pitchFamily="34" charset="-122"/>
                <a:cs typeface="华文黑体" pitchFamily="2" charset="-122"/>
              </a:rPr>
              <a:t>点击添加标题</a:t>
            </a:r>
          </a:p>
        </p:txBody>
      </p:sp>
      <p:sp>
        <p:nvSpPr>
          <p:cNvPr id="16" name="TextBox 15"/>
          <p:cNvSpPr txBox="1"/>
          <p:nvPr/>
        </p:nvSpPr>
        <p:spPr>
          <a:xfrm>
            <a:off x="3943778" y="1896780"/>
            <a:ext cx="1253300" cy="709425"/>
          </a:xfrm>
          <a:prstGeom prst="rect">
            <a:avLst/>
          </a:prstGeom>
          <a:noFill/>
        </p:spPr>
        <p:txBody>
          <a:bodyPr wrap="square" lIns="68580" tIns="34290" rIns="68580" bIns="34290" rtlCol="0">
            <a:spAutoFit/>
          </a:bodyPr>
          <a:lstStyle/>
          <a:p>
            <a:pPr algn="ctr">
              <a:lnSpc>
                <a:spcPct val="130000"/>
              </a:lnSpc>
            </a:pPr>
            <a:r>
              <a:rPr lang="zh-CN" altLang="en-US" sz="80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17" name="TextBox 16"/>
          <p:cNvSpPr txBox="1"/>
          <p:nvPr/>
        </p:nvSpPr>
        <p:spPr>
          <a:xfrm>
            <a:off x="7001014" y="1660535"/>
            <a:ext cx="989101" cy="224036"/>
          </a:xfrm>
          <a:prstGeom prst="rect">
            <a:avLst/>
          </a:prstGeom>
          <a:noFill/>
        </p:spPr>
        <p:txBody>
          <a:bodyPr wrap="square" lIns="68580" tIns="0" rIns="68580" bIns="0" rtlCol="0" anchor="t">
            <a:spAutoFit/>
          </a:bodyPr>
          <a:lstStyle/>
          <a:p>
            <a:pPr algn="ctr">
              <a:lnSpc>
                <a:spcPct val="150000"/>
              </a:lnSpc>
            </a:pPr>
            <a:r>
              <a:rPr lang="zh-CN" altLang="en-US" sz="1100">
                <a:solidFill>
                  <a:schemeClr val="bg1"/>
                </a:solidFill>
                <a:latin typeface="微软雅黑" pitchFamily="34" charset="-122"/>
                <a:ea typeface="微软雅黑" pitchFamily="34" charset="-122"/>
                <a:cs typeface="华文黑体" pitchFamily="2" charset="-122"/>
              </a:rPr>
              <a:t>点击添加标题</a:t>
            </a:r>
          </a:p>
        </p:txBody>
      </p:sp>
      <p:sp>
        <p:nvSpPr>
          <p:cNvPr id="18" name="TextBox 17"/>
          <p:cNvSpPr txBox="1"/>
          <p:nvPr/>
        </p:nvSpPr>
        <p:spPr>
          <a:xfrm>
            <a:off x="6868914" y="1896780"/>
            <a:ext cx="1253300" cy="709425"/>
          </a:xfrm>
          <a:prstGeom prst="rect">
            <a:avLst/>
          </a:prstGeom>
          <a:noFill/>
        </p:spPr>
        <p:txBody>
          <a:bodyPr wrap="square" lIns="68580" tIns="34290" rIns="68580" bIns="34290" rtlCol="0">
            <a:spAutoFit/>
          </a:bodyPr>
          <a:lstStyle/>
          <a:p>
            <a:pPr algn="ctr">
              <a:lnSpc>
                <a:spcPct val="130000"/>
              </a:lnSpc>
            </a:pPr>
            <a:r>
              <a:rPr lang="zh-CN" altLang="en-US" sz="80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19" name="TextBox 18"/>
          <p:cNvSpPr txBox="1"/>
          <p:nvPr/>
        </p:nvSpPr>
        <p:spPr>
          <a:xfrm>
            <a:off x="2614096" y="3143594"/>
            <a:ext cx="989101" cy="224036"/>
          </a:xfrm>
          <a:prstGeom prst="rect">
            <a:avLst/>
          </a:prstGeom>
          <a:noFill/>
        </p:spPr>
        <p:txBody>
          <a:bodyPr wrap="square" lIns="68580" tIns="0" rIns="68580" bIns="0" rtlCol="0" anchor="t">
            <a:spAutoFit/>
          </a:bodyPr>
          <a:lstStyle/>
          <a:p>
            <a:pPr algn="ctr">
              <a:lnSpc>
                <a:spcPct val="150000"/>
              </a:lnSpc>
            </a:pPr>
            <a:r>
              <a:rPr lang="zh-CN" altLang="en-US" sz="1100">
                <a:solidFill>
                  <a:schemeClr val="bg1"/>
                </a:solidFill>
                <a:latin typeface="微软雅黑" pitchFamily="34" charset="-122"/>
                <a:ea typeface="微软雅黑" pitchFamily="34" charset="-122"/>
                <a:cs typeface="华文黑体" pitchFamily="2" charset="-122"/>
              </a:rPr>
              <a:t>点击添加标题</a:t>
            </a:r>
          </a:p>
        </p:txBody>
      </p:sp>
      <p:sp>
        <p:nvSpPr>
          <p:cNvPr id="20" name="TextBox 19"/>
          <p:cNvSpPr txBox="1"/>
          <p:nvPr/>
        </p:nvSpPr>
        <p:spPr>
          <a:xfrm>
            <a:off x="2481996" y="3379840"/>
            <a:ext cx="1253300" cy="709425"/>
          </a:xfrm>
          <a:prstGeom prst="rect">
            <a:avLst/>
          </a:prstGeom>
          <a:noFill/>
        </p:spPr>
        <p:txBody>
          <a:bodyPr wrap="square" lIns="68580" tIns="34290" rIns="68580" bIns="34290" rtlCol="0">
            <a:spAutoFit/>
          </a:bodyPr>
          <a:lstStyle/>
          <a:p>
            <a:pPr algn="ctr">
              <a:lnSpc>
                <a:spcPct val="130000"/>
              </a:lnSpc>
            </a:pPr>
            <a:r>
              <a:rPr lang="zh-CN" altLang="en-US" sz="80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
        <p:nvSpPr>
          <p:cNvPr id="21" name="TextBox 20"/>
          <p:cNvSpPr txBox="1"/>
          <p:nvPr/>
        </p:nvSpPr>
        <p:spPr>
          <a:xfrm>
            <a:off x="5537660" y="3143594"/>
            <a:ext cx="989101" cy="224036"/>
          </a:xfrm>
          <a:prstGeom prst="rect">
            <a:avLst/>
          </a:prstGeom>
          <a:noFill/>
        </p:spPr>
        <p:txBody>
          <a:bodyPr wrap="square" lIns="68580" tIns="0" rIns="68580" bIns="0" rtlCol="0" anchor="t">
            <a:spAutoFit/>
          </a:bodyPr>
          <a:lstStyle/>
          <a:p>
            <a:pPr algn="ctr">
              <a:lnSpc>
                <a:spcPct val="150000"/>
              </a:lnSpc>
            </a:pPr>
            <a:r>
              <a:rPr lang="zh-CN" altLang="en-US" sz="1100">
                <a:solidFill>
                  <a:schemeClr val="bg1"/>
                </a:solidFill>
                <a:latin typeface="微软雅黑" pitchFamily="34" charset="-122"/>
                <a:ea typeface="微软雅黑" pitchFamily="34" charset="-122"/>
                <a:cs typeface="华文黑体" pitchFamily="2" charset="-122"/>
              </a:rPr>
              <a:t>点击添加标题</a:t>
            </a:r>
          </a:p>
        </p:txBody>
      </p:sp>
      <p:sp>
        <p:nvSpPr>
          <p:cNvPr id="22" name="TextBox 21"/>
          <p:cNvSpPr txBox="1"/>
          <p:nvPr/>
        </p:nvSpPr>
        <p:spPr>
          <a:xfrm>
            <a:off x="5405561" y="3379840"/>
            <a:ext cx="1253300" cy="709425"/>
          </a:xfrm>
          <a:prstGeom prst="rect">
            <a:avLst/>
          </a:prstGeom>
          <a:noFill/>
        </p:spPr>
        <p:txBody>
          <a:bodyPr wrap="square" lIns="68580" tIns="34290" rIns="68580" bIns="34290" rtlCol="0">
            <a:spAutoFit/>
          </a:bodyPr>
          <a:lstStyle/>
          <a:p>
            <a:pPr algn="ctr">
              <a:lnSpc>
                <a:spcPct val="130000"/>
              </a:lnSpc>
            </a:pPr>
            <a:r>
              <a:rPr lang="zh-CN" altLang="en-US" sz="800">
                <a:solidFill>
                  <a:schemeClr val="bg1"/>
                </a:solidFill>
                <a:latin typeface="微软雅黑" pitchFamily="34" charset="-122"/>
                <a:ea typeface="微软雅黑"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val="465400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3" presetClass="entr" presetSubtype="528" fill="hold" grpId="8" nodeType="afterEffect">
                                  <p:childTnLst>
                                    <p:set>
                                      <p:cBhvr>
                                        <p:cTn id="7" dur="1" fill="hold">
                                          <p:stCondLst>
                                            <p:cond delay="0"/>
                                          </p:stCondLst>
                                        </p:cTn>
                                        <p:tgtEl>
                                          <p:spTgt spid="12"/>
                                        </p:tgtEl>
                                        <p:attrNameLst>
                                          <p:attrName>style.visibility</p:attrName>
                                        </p:attrNameLst>
                                      </p:cBhvr>
                                      <p:to>
                                        <p:strVal val="visible"/>
                                      </p:to>
                                    </p:set>
                                    <p:anim calcmode="lin" valueType="num">
                                      <p:cBhvr>
                                        <p:cTn id="8" dur="300" fill="hold"/>
                                        <p:tgtEl>
                                          <p:spTgt spid="12"/>
                                        </p:tgtEl>
                                        <p:attrNameLst>
                                          <p:attrName>ppt_w</p:attrName>
                                        </p:attrNameLst>
                                      </p:cBhvr>
                                      <p:tavLst>
                                        <p:tav tm="0">
                                          <p:val>
                                            <p:fltVal val="0"/>
                                          </p:val>
                                        </p:tav>
                                        <p:tav tm="100000">
                                          <p:val>
                                            <p:strVal val="#ppt_w"/>
                                          </p:val>
                                        </p:tav>
                                      </p:tavLst>
                                    </p:anim>
                                    <p:anim calcmode="lin" valueType="num">
                                      <p:cBhvr>
                                        <p:cTn id="9" dur="300" fill="hold"/>
                                        <p:tgtEl>
                                          <p:spTgt spid="12"/>
                                        </p:tgtEl>
                                        <p:attrNameLst>
                                          <p:attrName>ppt_h</p:attrName>
                                        </p:attrNameLst>
                                      </p:cBhvr>
                                      <p:tavLst>
                                        <p:tav tm="0">
                                          <p:val>
                                            <p:fltVal val="0"/>
                                          </p:val>
                                        </p:tav>
                                        <p:tav tm="100000">
                                          <p:val>
                                            <p:strVal val="#ppt_h"/>
                                          </p:val>
                                        </p:tav>
                                      </p:tavLst>
                                    </p:anim>
                                    <p:anim calcmode="lin" valueType="num">
                                      <p:cBhvr>
                                        <p:cTn id="10" dur="300" fill="hold"/>
                                        <p:tgtEl>
                                          <p:spTgt spid="12"/>
                                        </p:tgtEl>
                                        <p:attrNameLst>
                                          <p:attrName>ppt_x</p:attrName>
                                        </p:attrNameLst>
                                      </p:cBhvr>
                                      <p:tavLst>
                                        <p:tav tm="0">
                                          <p:val>
                                            <p:fltVal val="0.5"/>
                                          </p:val>
                                        </p:tav>
                                        <p:tav tm="100000">
                                          <p:val>
                                            <p:strVal val="#ppt_x"/>
                                          </p:val>
                                        </p:tav>
                                      </p:tavLst>
                                    </p:anim>
                                    <p:anim calcmode="lin" valueType="num">
                                      <p:cBhvr>
                                        <p:cTn id="11" dur="300" fill="hold"/>
                                        <p:tgtEl>
                                          <p:spTgt spid="12"/>
                                        </p:tgtEl>
                                        <p:attrNameLst>
                                          <p:attrName>ppt_y</p:attrName>
                                        </p:attrNameLst>
                                      </p:cBhvr>
                                      <p:tavLst>
                                        <p:tav tm="0">
                                          <p:val>
                                            <p:fltVal val="0.5"/>
                                          </p:val>
                                        </p:tav>
                                        <p:tav tm="100000">
                                          <p:val>
                                            <p:strVal val="#ppt_y"/>
                                          </p:val>
                                        </p:tav>
                                      </p:tavLst>
                                    </p:anim>
                                  </p:childTnLst>
                                </p:cTn>
                              </p:par>
                              <p:par>
                                <p:cTn id="12" presetID="26" presetClass="emph" presetSubtype="0" fill="hold" grpId="9" nodeType="withEffect">
                                  <p:childTnLst>
                                    <p:animEffect transition="out" filter="fade">
                                      <p:cBhvr>
                                        <p:cTn id="13" dur="300" tmFilter="0, 0; .2, .5; .8, .5; 1, 0"/>
                                        <p:tgtEl>
                                          <p:spTgt spid="12"/>
                                        </p:tgtEl>
                                      </p:cBhvr>
                                    </p:animEffect>
                                    <p:animScale>
                                      <p:cBhvr>
                                        <p:cTn id="14" dur="150" autoRev="1" fill="hold"/>
                                        <p:tgtEl>
                                          <p:spTgt spid="12"/>
                                        </p:tgtEl>
                                      </p:cBhvr>
                                      <p:by x="105000" y="105000"/>
                                    </p:animScale>
                                  </p:childTnLst>
                                </p:cTn>
                              </p:par>
                              <p:par>
                                <p:cTn id="15" presetID="23" presetClass="entr" presetSubtype="528" fill="hold" nodeType="withEffect">
                                  <p:childTnLst>
                                    <p:set>
                                      <p:cBhvr>
                                        <p:cTn id="16" dur="1" fill="hold">
                                          <p:stCondLst>
                                            <p:cond delay="0"/>
                                          </p:stCondLst>
                                        </p:cTn>
                                        <p:tgtEl>
                                          <p:spTgt spid="6"/>
                                        </p:tgtEl>
                                        <p:attrNameLst>
                                          <p:attrName>style.visibility</p:attrName>
                                        </p:attrNameLst>
                                      </p:cBhvr>
                                      <p:to>
                                        <p:strVal val="visible"/>
                                      </p:to>
                                    </p:set>
                                    <p:anim calcmode="lin" valueType="num">
                                      <p:cBhvr>
                                        <p:cTn id="17" dur="300" fill="hold"/>
                                        <p:tgtEl>
                                          <p:spTgt spid="6"/>
                                        </p:tgtEl>
                                        <p:attrNameLst>
                                          <p:attrName>ppt_w</p:attrName>
                                        </p:attrNameLst>
                                      </p:cBhvr>
                                      <p:tavLst>
                                        <p:tav tm="0">
                                          <p:val>
                                            <p:fltVal val="0"/>
                                          </p:val>
                                        </p:tav>
                                        <p:tav tm="100000">
                                          <p:val>
                                            <p:strVal val="#ppt_w"/>
                                          </p:val>
                                        </p:tav>
                                      </p:tavLst>
                                    </p:anim>
                                    <p:anim calcmode="lin" valueType="num">
                                      <p:cBhvr>
                                        <p:cTn id="18" dur="300" fill="hold"/>
                                        <p:tgtEl>
                                          <p:spTgt spid="6"/>
                                        </p:tgtEl>
                                        <p:attrNameLst>
                                          <p:attrName>ppt_h</p:attrName>
                                        </p:attrNameLst>
                                      </p:cBhvr>
                                      <p:tavLst>
                                        <p:tav tm="0">
                                          <p:val>
                                            <p:fltVal val="0"/>
                                          </p:val>
                                        </p:tav>
                                        <p:tav tm="100000">
                                          <p:val>
                                            <p:strVal val="#ppt_h"/>
                                          </p:val>
                                        </p:tav>
                                      </p:tavLst>
                                    </p:anim>
                                    <p:anim calcmode="lin" valueType="num">
                                      <p:cBhvr>
                                        <p:cTn id="19" dur="300" fill="hold"/>
                                        <p:tgtEl>
                                          <p:spTgt spid="6"/>
                                        </p:tgtEl>
                                        <p:attrNameLst>
                                          <p:attrName>ppt_x</p:attrName>
                                        </p:attrNameLst>
                                      </p:cBhvr>
                                      <p:tavLst>
                                        <p:tav tm="0">
                                          <p:val>
                                            <p:fltVal val="0.5"/>
                                          </p:val>
                                        </p:tav>
                                        <p:tav tm="100000">
                                          <p:val>
                                            <p:strVal val="#ppt_x"/>
                                          </p:val>
                                        </p:tav>
                                      </p:tavLst>
                                    </p:anim>
                                    <p:anim calcmode="lin" valueType="num">
                                      <p:cBhvr>
                                        <p:cTn id="20" dur="300" fill="hold"/>
                                        <p:tgtEl>
                                          <p:spTgt spid="6"/>
                                        </p:tgtEl>
                                        <p:attrNameLst>
                                          <p:attrName>ppt_y</p:attrName>
                                        </p:attrNameLst>
                                      </p:cBhvr>
                                      <p:tavLst>
                                        <p:tav tm="0">
                                          <p:val>
                                            <p:fltVal val="0.5"/>
                                          </p:val>
                                        </p:tav>
                                        <p:tav tm="100000">
                                          <p:val>
                                            <p:strVal val="#ppt_y"/>
                                          </p:val>
                                        </p:tav>
                                      </p:tavLst>
                                    </p:anim>
                                  </p:childTnLst>
                                </p:cTn>
                              </p:par>
                              <p:par>
                                <p:cTn id="21" presetID="26" presetClass="emph" presetSubtype="0" fill="hold" nodeType="withEffect">
                                  <p:childTnLst>
                                    <p:animEffect transition="out" filter="fade">
                                      <p:cBhvr>
                                        <p:cTn id="22" dur="300" tmFilter="0, 0; .2, .5; .8, .5; 1, 0"/>
                                        <p:tgtEl>
                                          <p:spTgt spid="6"/>
                                        </p:tgtEl>
                                      </p:cBhvr>
                                    </p:animEffect>
                                    <p:animScale>
                                      <p:cBhvr>
                                        <p:cTn id="23" dur="150" autoRev="1" fill="hold"/>
                                        <p:tgtEl>
                                          <p:spTgt spid="6"/>
                                        </p:tgtEl>
                                      </p:cBhvr>
                                      <p:by x="105000" y="105000"/>
                                    </p:animScale>
                                  </p:childTnLst>
                                </p:cTn>
                              </p:par>
                              <p:par>
                                <p:cTn id="24" presetID="23" presetClass="entr" presetSubtype="528" fill="hold" grpId="0" nodeType="withEffect">
                                  <p:childTnLst>
                                    <p:set>
                                      <p:cBhvr>
                                        <p:cTn id="25" dur="1" fill="hold">
                                          <p:stCondLst>
                                            <p:cond delay="0"/>
                                          </p:stCondLst>
                                        </p:cTn>
                                        <p:tgtEl>
                                          <p:spTgt spid="8"/>
                                        </p:tgtEl>
                                        <p:attrNameLst>
                                          <p:attrName>style.visibility</p:attrName>
                                        </p:attrNameLst>
                                      </p:cBhvr>
                                      <p:to>
                                        <p:strVal val="visible"/>
                                      </p:to>
                                    </p:set>
                                    <p:anim calcmode="lin" valueType="num">
                                      <p:cBhvr>
                                        <p:cTn id="26" dur="300" fill="hold"/>
                                        <p:tgtEl>
                                          <p:spTgt spid="8"/>
                                        </p:tgtEl>
                                        <p:attrNameLst>
                                          <p:attrName>ppt_w</p:attrName>
                                        </p:attrNameLst>
                                      </p:cBhvr>
                                      <p:tavLst>
                                        <p:tav tm="0">
                                          <p:val>
                                            <p:fltVal val="0"/>
                                          </p:val>
                                        </p:tav>
                                        <p:tav tm="100000">
                                          <p:val>
                                            <p:strVal val="#ppt_w"/>
                                          </p:val>
                                        </p:tav>
                                      </p:tavLst>
                                    </p:anim>
                                    <p:anim calcmode="lin" valueType="num">
                                      <p:cBhvr>
                                        <p:cTn id="27" dur="300" fill="hold"/>
                                        <p:tgtEl>
                                          <p:spTgt spid="8"/>
                                        </p:tgtEl>
                                        <p:attrNameLst>
                                          <p:attrName>ppt_h</p:attrName>
                                        </p:attrNameLst>
                                      </p:cBhvr>
                                      <p:tavLst>
                                        <p:tav tm="0">
                                          <p:val>
                                            <p:fltVal val="0"/>
                                          </p:val>
                                        </p:tav>
                                        <p:tav tm="100000">
                                          <p:val>
                                            <p:strVal val="#ppt_h"/>
                                          </p:val>
                                        </p:tav>
                                      </p:tavLst>
                                    </p:anim>
                                    <p:anim calcmode="lin" valueType="num">
                                      <p:cBhvr>
                                        <p:cTn id="28" dur="300" fill="hold"/>
                                        <p:tgtEl>
                                          <p:spTgt spid="8"/>
                                        </p:tgtEl>
                                        <p:attrNameLst>
                                          <p:attrName>ppt_x</p:attrName>
                                        </p:attrNameLst>
                                      </p:cBhvr>
                                      <p:tavLst>
                                        <p:tav tm="0">
                                          <p:val>
                                            <p:fltVal val="0.5"/>
                                          </p:val>
                                        </p:tav>
                                        <p:tav tm="100000">
                                          <p:val>
                                            <p:strVal val="#ppt_x"/>
                                          </p:val>
                                        </p:tav>
                                      </p:tavLst>
                                    </p:anim>
                                    <p:anim calcmode="lin" valueType="num">
                                      <p:cBhvr>
                                        <p:cTn id="29" dur="300" fill="hold"/>
                                        <p:tgtEl>
                                          <p:spTgt spid="8"/>
                                        </p:tgtEl>
                                        <p:attrNameLst>
                                          <p:attrName>ppt_y</p:attrName>
                                        </p:attrNameLst>
                                      </p:cBhvr>
                                      <p:tavLst>
                                        <p:tav tm="0">
                                          <p:val>
                                            <p:fltVal val="0.5"/>
                                          </p:val>
                                        </p:tav>
                                        <p:tav tm="100000">
                                          <p:val>
                                            <p:strVal val="#ppt_y"/>
                                          </p:val>
                                        </p:tav>
                                      </p:tavLst>
                                    </p:anim>
                                  </p:childTnLst>
                                </p:cTn>
                              </p:par>
                              <p:par>
                                <p:cTn id="30" presetID="26" presetClass="emph" presetSubtype="0" fill="hold" grpId="1" nodeType="withEffect">
                                  <p:childTnLst>
                                    <p:animEffect transition="out" filter="fade">
                                      <p:cBhvr>
                                        <p:cTn id="31" dur="300" tmFilter="0, 0; .2, .5; .8, .5; 1, 0"/>
                                        <p:tgtEl>
                                          <p:spTgt spid="8"/>
                                        </p:tgtEl>
                                      </p:cBhvr>
                                    </p:animEffect>
                                    <p:animScale>
                                      <p:cBhvr>
                                        <p:cTn id="32" dur="150" autoRev="1" fill="hold"/>
                                        <p:tgtEl>
                                          <p:spTgt spid="8"/>
                                        </p:tgtEl>
                                      </p:cBhvr>
                                      <p:by x="105000" y="105000"/>
                                    </p:animScale>
                                  </p:childTnLst>
                                </p:cTn>
                              </p:par>
                              <p:par>
                                <p:cTn id="33" presetID="23" presetClass="entr" presetSubtype="528" fill="hold" nodeType="withEffect">
                                  <p:childTnLst>
                                    <p:set>
                                      <p:cBhvr>
                                        <p:cTn id="34" dur="1" fill="hold">
                                          <p:stCondLst>
                                            <p:cond delay="0"/>
                                          </p:stCondLst>
                                        </p:cTn>
                                        <p:tgtEl>
                                          <p:spTgt spid="4"/>
                                        </p:tgtEl>
                                        <p:attrNameLst>
                                          <p:attrName>style.visibility</p:attrName>
                                        </p:attrNameLst>
                                      </p:cBhvr>
                                      <p:to>
                                        <p:strVal val="visible"/>
                                      </p:to>
                                    </p:set>
                                    <p:anim calcmode="lin" valueType="num">
                                      <p:cBhvr>
                                        <p:cTn id="35" dur="300" fill="hold"/>
                                        <p:tgtEl>
                                          <p:spTgt spid="4"/>
                                        </p:tgtEl>
                                        <p:attrNameLst>
                                          <p:attrName>ppt_w</p:attrName>
                                        </p:attrNameLst>
                                      </p:cBhvr>
                                      <p:tavLst>
                                        <p:tav tm="0">
                                          <p:val>
                                            <p:fltVal val="0"/>
                                          </p:val>
                                        </p:tav>
                                        <p:tav tm="100000">
                                          <p:val>
                                            <p:strVal val="#ppt_w"/>
                                          </p:val>
                                        </p:tav>
                                      </p:tavLst>
                                    </p:anim>
                                    <p:anim calcmode="lin" valueType="num">
                                      <p:cBhvr>
                                        <p:cTn id="36" dur="300" fill="hold"/>
                                        <p:tgtEl>
                                          <p:spTgt spid="4"/>
                                        </p:tgtEl>
                                        <p:attrNameLst>
                                          <p:attrName>ppt_h</p:attrName>
                                        </p:attrNameLst>
                                      </p:cBhvr>
                                      <p:tavLst>
                                        <p:tav tm="0">
                                          <p:val>
                                            <p:fltVal val="0"/>
                                          </p:val>
                                        </p:tav>
                                        <p:tav tm="100000">
                                          <p:val>
                                            <p:strVal val="#ppt_h"/>
                                          </p:val>
                                        </p:tav>
                                      </p:tavLst>
                                    </p:anim>
                                    <p:anim calcmode="lin" valueType="num">
                                      <p:cBhvr>
                                        <p:cTn id="37" dur="300" fill="hold"/>
                                        <p:tgtEl>
                                          <p:spTgt spid="4"/>
                                        </p:tgtEl>
                                        <p:attrNameLst>
                                          <p:attrName>ppt_x</p:attrName>
                                        </p:attrNameLst>
                                      </p:cBhvr>
                                      <p:tavLst>
                                        <p:tav tm="0">
                                          <p:val>
                                            <p:fltVal val="0.5"/>
                                          </p:val>
                                        </p:tav>
                                        <p:tav tm="100000">
                                          <p:val>
                                            <p:strVal val="#ppt_x"/>
                                          </p:val>
                                        </p:tav>
                                      </p:tavLst>
                                    </p:anim>
                                    <p:anim calcmode="lin" valueType="num">
                                      <p:cBhvr>
                                        <p:cTn id="38" dur="300" fill="hold"/>
                                        <p:tgtEl>
                                          <p:spTgt spid="4"/>
                                        </p:tgtEl>
                                        <p:attrNameLst>
                                          <p:attrName>ppt_y</p:attrName>
                                        </p:attrNameLst>
                                      </p:cBhvr>
                                      <p:tavLst>
                                        <p:tav tm="0">
                                          <p:val>
                                            <p:fltVal val="0.5"/>
                                          </p:val>
                                        </p:tav>
                                        <p:tav tm="100000">
                                          <p:val>
                                            <p:strVal val="#ppt_y"/>
                                          </p:val>
                                        </p:tav>
                                      </p:tavLst>
                                    </p:anim>
                                  </p:childTnLst>
                                </p:cTn>
                              </p:par>
                              <p:par>
                                <p:cTn id="39" presetID="26" presetClass="emph" presetSubtype="0" fill="hold" nodeType="withEffect">
                                  <p:childTnLst>
                                    <p:animEffect transition="out" filter="fade">
                                      <p:cBhvr>
                                        <p:cTn id="40" dur="300" tmFilter="0, 0; .2, .5; .8, .5; 1, 0"/>
                                        <p:tgtEl>
                                          <p:spTgt spid="4"/>
                                        </p:tgtEl>
                                      </p:cBhvr>
                                    </p:animEffect>
                                    <p:animScale>
                                      <p:cBhvr>
                                        <p:cTn id="41" dur="150" autoRev="1" fill="hold"/>
                                        <p:tgtEl>
                                          <p:spTgt spid="4"/>
                                        </p:tgtEl>
                                      </p:cBhvr>
                                      <p:by x="105000" y="105000"/>
                                    </p:animScale>
                                  </p:childTnLst>
                                </p:cTn>
                              </p:par>
                              <p:par>
                                <p:cTn id="42" presetID="23" presetClass="entr" presetSubtype="528" fill="hold" grpId="2" nodeType="withEffect">
                                  <p:childTnLst>
                                    <p:set>
                                      <p:cBhvr>
                                        <p:cTn id="43" dur="1" fill="hold">
                                          <p:stCondLst>
                                            <p:cond delay="0"/>
                                          </p:stCondLst>
                                        </p:cTn>
                                        <p:tgtEl>
                                          <p:spTgt spid="9"/>
                                        </p:tgtEl>
                                        <p:attrNameLst>
                                          <p:attrName>style.visibility</p:attrName>
                                        </p:attrNameLst>
                                      </p:cBhvr>
                                      <p:to>
                                        <p:strVal val="visible"/>
                                      </p:to>
                                    </p:set>
                                    <p:anim calcmode="lin" valueType="num">
                                      <p:cBhvr>
                                        <p:cTn id="44" dur="300" fill="hold"/>
                                        <p:tgtEl>
                                          <p:spTgt spid="9"/>
                                        </p:tgtEl>
                                        <p:attrNameLst>
                                          <p:attrName>ppt_w</p:attrName>
                                        </p:attrNameLst>
                                      </p:cBhvr>
                                      <p:tavLst>
                                        <p:tav tm="0">
                                          <p:val>
                                            <p:fltVal val="0"/>
                                          </p:val>
                                        </p:tav>
                                        <p:tav tm="100000">
                                          <p:val>
                                            <p:strVal val="#ppt_w"/>
                                          </p:val>
                                        </p:tav>
                                      </p:tavLst>
                                    </p:anim>
                                    <p:anim calcmode="lin" valueType="num">
                                      <p:cBhvr>
                                        <p:cTn id="45" dur="300" fill="hold"/>
                                        <p:tgtEl>
                                          <p:spTgt spid="9"/>
                                        </p:tgtEl>
                                        <p:attrNameLst>
                                          <p:attrName>ppt_h</p:attrName>
                                        </p:attrNameLst>
                                      </p:cBhvr>
                                      <p:tavLst>
                                        <p:tav tm="0">
                                          <p:val>
                                            <p:fltVal val="0"/>
                                          </p:val>
                                        </p:tav>
                                        <p:tav tm="100000">
                                          <p:val>
                                            <p:strVal val="#ppt_h"/>
                                          </p:val>
                                        </p:tav>
                                      </p:tavLst>
                                    </p:anim>
                                    <p:anim calcmode="lin" valueType="num">
                                      <p:cBhvr>
                                        <p:cTn id="46" dur="300" fill="hold"/>
                                        <p:tgtEl>
                                          <p:spTgt spid="9"/>
                                        </p:tgtEl>
                                        <p:attrNameLst>
                                          <p:attrName>ppt_x</p:attrName>
                                        </p:attrNameLst>
                                      </p:cBhvr>
                                      <p:tavLst>
                                        <p:tav tm="0">
                                          <p:val>
                                            <p:fltVal val="0.5"/>
                                          </p:val>
                                        </p:tav>
                                        <p:tav tm="100000">
                                          <p:val>
                                            <p:strVal val="#ppt_x"/>
                                          </p:val>
                                        </p:tav>
                                      </p:tavLst>
                                    </p:anim>
                                    <p:anim calcmode="lin" valueType="num">
                                      <p:cBhvr>
                                        <p:cTn id="47" dur="300" fill="hold"/>
                                        <p:tgtEl>
                                          <p:spTgt spid="9"/>
                                        </p:tgtEl>
                                        <p:attrNameLst>
                                          <p:attrName>ppt_y</p:attrName>
                                        </p:attrNameLst>
                                      </p:cBhvr>
                                      <p:tavLst>
                                        <p:tav tm="0">
                                          <p:val>
                                            <p:fltVal val="0.5"/>
                                          </p:val>
                                        </p:tav>
                                        <p:tav tm="100000">
                                          <p:val>
                                            <p:strVal val="#ppt_y"/>
                                          </p:val>
                                        </p:tav>
                                      </p:tavLst>
                                    </p:anim>
                                  </p:childTnLst>
                                </p:cTn>
                              </p:par>
                              <p:par>
                                <p:cTn id="48" presetID="26" presetClass="emph" presetSubtype="0" fill="hold" grpId="3" nodeType="withEffect">
                                  <p:childTnLst>
                                    <p:animEffect transition="out" filter="fade">
                                      <p:cBhvr>
                                        <p:cTn id="49" dur="300" tmFilter="0, 0; .2, .5; .8, .5; 1, 0"/>
                                        <p:tgtEl>
                                          <p:spTgt spid="9"/>
                                        </p:tgtEl>
                                      </p:cBhvr>
                                    </p:animEffect>
                                    <p:animScale>
                                      <p:cBhvr>
                                        <p:cTn id="50" dur="150" autoRev="1" fill="hold"/>
                                        <p:tgtEl>
                                          <p:spTgt spid="9"/>
                                        </p:tgtEl>
                                      </p:cBhvr>
                                      <p:by x="105000" y="105000"/>
                                    </p:animScale>
                                  </p:childTnLst>
                                </p:cTn>
                              </p:par>
                              <p:par>
                                <p:cTn id="51" presetID="23" presetClass="entr" presetSubtype="528" fill="hold" nodeType="withEffect">
                                  <p:childTnLst>
                                    <p:set>
                                      <p:cBhvr>
                                        <p:cTn id="52" dur="1" fill="hold">
                                          <p:stCondLst>
                                            <p:cond delay="0"/>
                                          </p:stCondLst>
                                        </p:cTn>
                                        <p:tgtEl>
                                          <p:spTgt spid="7"/>
                                        </p:tgtEl>
                                        <p:attrNameLst>
                                          <p:attrName>style.visibility</p:attrName>
                                        </p:attrNameLst>
                                      </p:cBhvr>
                                      <p:to>
                                        <p:strVal val="visible"/>
                                      </p:to>
                                    </p:set>
                                    <p:anim calcmode="lin" valueType="num">
                                      <p:cBhvr>
                                        <p:cTn id="53" dur="300" fill="hold"/>
                                        <p:tgtEl>
                                          <p:spTgt spid="7"/>
                                        </p:tgtEl>
                                        <p:attrNameLst>
                                          <p:attrName>ppt_w</p:attrName>
                                        </p:attrNameLst>
                                      </p:cBhvr>
                                      <p:tavLst>
                                        <p:tav tm="0">
                                          <p:val>
                                            <p:fltVal val="0"/>
                                          </p:val>
                                        </p:tav>
                                        <p:tav tm="100000">
                                          <p:val>
                                            <p:strVal val="#ppt_w"/>
                                          </p:val>
                                        </p:tav>
                                      </p:tavLst>
                                    </p:anim>
                                    <p:anim calcmode="lin" valueType="num">
                                      <p:cBhvr>
                                        <p:cTn id="54" dur="300" fill="hold"/>
                                        <p:tgtEl>
                                          <p:spTgt spid="7"/>
                                        </p:tgtEl>
                                        <p:attrNameLst>
                                          <p:attrName>ppt_h</p:attrName>
                                        </p:attrNameLst>
                                      </p:cBhvr>
                                      <p:tavLst>
                                        <p:tav tm="0">
                                          <p:val>
                                            <p:fltVal val="0"/>
                                          </p:val>
                                        </p:tav>
                                        <p:tav tm="100000">
                                          <p:val>
                                            <p:strVal val="#ppt_h"/>
                                          </p:val>
                                        </p:tav>
                                      </p:tavLst>
                                    </p:anim>
                                    <p:anim calcmode="lin" valueType="num">
                                      <p:cBhvr>
                                        <p:cTn id="55" dur="300" fill="hold"/>
                                        <p:tgtEl>
                                          <p:spTgt spid="7"/>
                                        </p:tgtEl>
                                        <p:attrNameLst>
                                          <p:attrName>ppt_x</p:attrName>
                                        </p:attrNameLst>
                                      </p:cBhvr>
                                      <p:tavLst>
                                        <p:tav tm="0">
                                          <p:val>
                                            <p:fltVal val="0.5"/>
                                          </p:val>
                                        </p:tav>
                                        <p:tav tm="100000">
                                          <p:val>
                                            <p:strVal val="#ppt_x"/>
                                          </p:val>
                                        </p:tav>
                                      </p:tavLst>
                                    </p:anim>
                                    <p:anim calcmode="lin" valueType="num">
                                      <p:cBhvr>
                                        <p:cTn id="56" dur="300" fill="hold"/>
                                        <p:tgtEl>
                                          <p:spTgt spid="7"/>
                                        </p:tgtEl>
                                        <p:attrNameLst>
                                          <p:attrName>ppt_y</p:attrName>
                                        </p:attrNameLst>
                                      </p:cBhvr>
                                      <p:tavLst>
                                        <p:tav tm="0">
                                          <p:val>
                                            <p:fltVal val="0.5"/>
                                          </p:val>
                                        </p:tav>
                                        <p:tav tm="100000">
                                          <p:val>
                                            <p:strVal val="#ppt_y"/>
                                          </p:val>
                                        </p:tav>
                                      </p:tavLst>
                                    </p:anim>
                                  </p:childTnLst>
                                </p:cTn>
                              </p:par>
                              <p:par>
                                <p:cTn id="57" presetID="26" presetClass="emph" presetSubtype="0" fill="hold" nodeType="withEffect">
                                  <p:childTnLst>
                                    <p:animEffect transition="out" filter="fade">
                                      <p:cBhvr>
                                        <p:cTn id="58" dur="300" tmFilter="0, 0; .2, .5; .8, .5; 1, 0"/>
                                        <p:tgtEl>
                                          <p:spTgt spid="7"/>
                                        </p:tgtEl>
                                      </p:cBhvr>
                                    </p:animEffect>
                                    <p:animScale>
                                      <p:cBhvr>
                                        <p:cTn id="59" dur="150" autoRev="1" fill="hold"/>
                                        <p:tgtEl>
                                          <p:spTgt spid="7"/>
                                        </p:tgtEl>
                                      </p:cBhvr>
                                      <p:by x="105000" y="105000"/>
                                    </p:animScale>
                                  </p:childTnLst>
                                </p:cTn>
                              </p:par>
                              <p:par>
                                <p:cTn id="60" presetID="23" presetClass="entr" presetSubtype="528" fill="hold" grpId="4" nodeType="withEffect">
                                  <p:childTnLst>
                                    <p:set>
                                      <p:cBhvr>
                                        <p:cTn id="61" dur="1" fill="hold">
                                          <p:stCondLst>
                                            <p:cond delay="0"/>
                                          </p:stCondLst>
                                        </p:cTn>
                                        <p:tgtEl>
                                          <p:spTgt spid="10"/>
                                        </p:tgtEl>
                                        <p:attrNameLst>
                                          <p:attrName>style.visibility</p:attrName>
                                        </p:attrNameLst>
                                      </p:cBhvr>
                                      <p:to>
                                        <p:strVal val="visible"/>
                                      </p:to>
                                    </p:set>
                                    <p:anim calcmode="lin" valueType="num">
                                      <p:cBhvr>
                                        <p:cTn id="62" dur="300" fill="hold"/>
                                        <p:tgtEl>
                                          <p:spTgt spid="10"/>
                                        </p:tgtEl>
                                        <p:attrNameLst>
                                          <p:attrName>ppt_w</p:attrName>
                                        </p:attrNameLst>
                                      </p:cBhvr>
                                      <p:tavLst>
                                        <p:tav tm="0">
                                          <p:val>
                                            <p:fltVal val="0"/>
                                          </p:val>
                                        </p:tav>
                                        <p:tav tm="100000">
                                          <p:val>
                                            <p:strVal val="#ppt_w"/>
                                          </p:val>
                                        </p:tav>
                                      </p:tavLst>
                                    </p:anim>
                                    <p:anim calcmode="lin" valueType="num">
                                      <p:cBhvr>
                                        <p:cTn id="63" dur="300" fill="hold"/>
                                        <p:tgtEl>
                                          <p:spTgt spid="10"/>
                                        </p:tgtEl>
                                        <p:attrNameLst>
                                          <p:attrName>ppt_h</p:attrName>
                                        </p:attrNameLst>
                                      </p:cBhvr>
                                      <p:tavLst>
                                        <p:tav tm="0">
                                          <p:val>
                                            <p:fltVal val="0"/>
                                          </p:val>
                                        </p:tav>
                                        <p:tav tm="100000">
                                          <p:val>
                                            <p:strVal val="#ppt_h"/>
                                          </p:val>
                                        </p:tav>
                                      </p:tavLst>
                                    </p:anim>
                                    <p:anim calcmode="lin" valueType="num">
                                      <p:cBhvr>
                                        <p:cTn id="64" dur="300" fill="hold"/>
                                        <p:tgtEl>
                                          <p:spTgt spid="10"/>
                                        </p:tgtEl>
                                        <p:attrNameLst>
                                          <p:attrName>ppt_x</p:attrName>
                                        </p:attrNameLst>
                                      </p:cBhvr>
                                      <p:tavLst>
                                        <p:tav tm="0">
                                          <p:val>
                                            <p:fltVal val="0.5"/>
                                          </p:val>
                                        </p:tav>
                                        <p:tav tm="100000">
                                          <p:val>
                                            <p:strVal val="#ppt_x"/>
                                          </p:val>
                                        </p:tav>
                                      </p:tavLst>
                                    </p:anim>
                                    <p:anim calcmode="lin" valueType="num">
                                      <p:cBhvr>
                                        <p:cTn id="65" dur="300" fill="hold"/>
                                        <p:tgtEl>
                                          <p:spTgt spid="10"/>
                                        </p:tgtEl>
                                        <p:attrNameLst>
                                          <p:attrName>ppt_y</p:attrName>
                                        </p:attrNameLst>
                                      </p:cBhvr>
                                      <p:tavLst>
                                        <p:tav tm="0">
                                          <p:val>
                                            <p:fltVal val="0.5"/>
                                          </p:val>
                                        </p:tav>
                                        <p:tav tm="100000">
                                          <p:val>
                                            <p:strVal val="#ppt_y"/>
                                          </p:val>
                                        </p:tav>
                                      </p:tavLst>
                                    </p:anim>
                                  </p:childTnLst>
                                </p:cTn>
                              </p:par>
                              <p:par>
                                <p:cTn id="66" presetID="26" presetClass="emph" presetSubtype="0" fill="hold" grpId="5" nodeType="withEffect">
                                  <p:childTnLst>
                                    <p:animEffect transition="out" filter="fade">
                                      <p:cBhvr>
                                        <p:cTn id="67" dur="300" tmFilter="0, 0; .2, .5; .8, .5; 1, 0"/>
                                        <p:tgtEl>
                                          <p:spTgt spid="10"/>
                                        </p:tgtEl>
                                      </p:cBhvr>
                                    </p:animEffect>
                                    <p:animScale>
                                      <p:cBhvr>
                                        <p:cTn id="68" dur="150" autoRev="1" fill="hold"/>
                                        <p:tgtEl>
                                          <p:spTgt spid="10"/>
                                        </p:tgtEl>
                                      </p:cBhvr>
                                      <p:by x="105000" y="105000"/>
                                    </p:animScale>
                                  </p:childTnLst>
                                </p:cTn>
                              </p:par>
                              <p:par>
                                <p:cTn id="69" presetID="23" presetClass="entr" presetSubtype="528" fill="hold" nodeType="withEffect">
                                  <p:childTnLst>
                                    <p:set>
                                      <p:cBhvr>
                                        <p:cTn id="70" dur="1" fill="hold">
                                          <p:stCondLst>
                                            <p:cond delay="0"/>
                                          </p:stCondLst>
                                        </p:cTn>
                                        <p:tgtEl>
                                          <p:spTgt spid="5"/>
                                        </p:tgtEl>
                                        <p:attrNameLst>
                                          <p:attrName>style.visibility</p:attrName>
                                        </p:attrNameLst>
                                      </p:cBhvr>
                                      <p:to>
                                        <p:strVal val="visible"/>
                                      </p:to>
                                    </p:set>
                                    <p:anim calcmode="lin" valueType="num">
                                      <p:cBhvr>
                                        <p:cTn id="71" dur="300" fill="hold"/>
                                        <p:tgtEl>
                                          <p:spTgt spid="5"/>
                                        </p:tgtEl>
                                        <p:attrNameLst>
                                          <p:attrName>ppt_w</p:attrName>
                                        </p:attrNameLst>
                                      </p:cBhvr>
                                      <p:tavLst>
                                        <p:tav tm="0">
                                          <p:val>
                                            <p:fltVal val="0"/>
                                          </p:val>
                                        </p:tav>
                                        <p:tav tm="100000">
                                          <p:val>
                                            <p:strVal val="#ppt_w"/>
                                          </p:val>
                                        </p:tav>
                                      </p:tavLst>
                                    </p:anim>
                                    <p:anim calcmode="lin" valueType="num">
                                      <p:cBhvr>
                                        <p:cTn id="72" dur="300" fill="hold"/>
                                        <p:tgtEl>
                                          <p:spTgt spid="5"/>
                                        </p:tgtEl>
                                        <p:attrNameLst>
                                          <p:attrName>ppt_h</p:attrName>
                                        </p:attrNameLst>
                                      </p:cBhvr>
                                      <p:tavLst>
                                        <p:tav tm="0">
                                          <p:val>
                                            <p:fltVal val="0"/>
                                          </p:val>
                                        </p:tav>
                                        <p:tav tm="100000">
                                          <p:val>
                                            <p:strVal val="#ppt_h"/>
                                          </p:val>
                                        </p:tav>
                                      </p:tavLst>
                                    </p:anim>
                                    <p:anim calcmode="lin" valueType="num">
                                      <p:cBhvr>
                                        <p:cTn id="73" dur="300" fill="hold"/>
                                        <p:tgtEl>
                                          <p:spTgt spid="5"/>
                                        </p:tgtEl>
                                        <p:attrNameLst>
                                          <p:attrName>ppt_x</p:attrName>
                                        </p:attrNameLst>
                                      </p:cBhvr>
                                      <p:tavLst>
                                        <p:tav tm="0">
                                          <p:val>
                                            <p:fltVal val="0.5"/>
                                          </p:val>
                                        </p:tav>
                                        <p:tav tm="100000">
                                          <p:val>
                                            <p:strVal val="#ppt_x"/>
                                          </p:val>
                                        </p:tav>
                                      </p:tavLst>
                                    </p:anim>
                                    <p:anim calcmode="lin" valueType="num">
                                      <p:cBhvr>
                                        <p:cTn id="74" dur="300" fill="hold"/>
                                        <p:tgtEl>
                                          <p:spTgt spid="5"/>
                                        </p:tgtEl>
                                        <p:attrNameLst>
                                          <p:attrName>ppt_y</p:attrName>
                                        </p:attrNameLst>
                                      </p:cBhvr>
                                      <p:tavLst>
                                        <p:tav tm="0">
                                          <p:val>
                                            <p:fltVal val="0.5"/>
                                          </p:val>
                                        </p:tav>
                                        <p:tav tm="100000">
                                          <p:val>
                                            <p:strVal val="#ppt_y"/>
                                          </p:val>
                                        </p:tav>
                                      </p:tavLst>
                                    </p:anim>
                                  </p:childTnLst>
                                </p:cTn>
                              </p:par>
                              <p:par>
                                <p:cTn id="75" presetID="26" presetClass="emph" presetSubtype="0" fill="hold" nodeType="withEffect">
                                  <p:childTnLst>
                                    <p:animEffect transition="out" filter="fade">
                                      <p:cBhvr>
                                        <p:cTn id="76" dur="300" tmFilter="0, 0; .2, .5; .8, .5; 1, 0"/>
                                        <p:tgtEl>
                                          <p:spTgt spid="5"/>
                                        </p:tgtEl>
                                      </p:cBhvr>
                                    </p:animEffect>
                                    <p:animScale>
                                      <p:cBhvr>
                                        <p:cTn id="77" dur="150" autoRev="1" fill="hold"/>
                                        <p:tgtEl>
                                          <p:spTgt spid="5"/>
                                        </p:tgtEl>
                                      </p:cBhvr>
                                      <p:by x="105000" y="105000"/>
                                    </p:animScale>
                                  </p:childTnLst>
                                </p:cTn>
                              </p:par>
                              <p:par>
                                <p:cTn id="78" presetID="23" presetClass="entr" presetSubtype="528" fill="hold" grpId="6" nodeType="withEffect">
                                  <p:childTnLst>
                                    <p:set>
                                      <p:cBhvr>
                                        <p:cTn id="79" dur="1" fill="hold">
                                          <p:stCondLst>
                                            <p:cond delay="0"/>
                                          </p:stCondLst>
                                        </p:cTn>
                                        <p:tgtEl>
                                          <p:spTgt spid="11"/>
                                        </p:tgtEl>
                                        <p:attrNameLst>
                                          <p:attrName>style.visibility</p:attrName>
                                        </p:attrNameLst>
                                      </p:cBhvr>
                                      <p:to>
                                        <p:strVal val="visible"/>
                                      </p:to>
                                    </p:set>
                                    <p:anim calcmode="lin" valueType="num">
                                      <p:cBhvr>
                                        <p:cTn id="80" dur="300" fill="hold"/>
                                        <p:tgtEl>
                                          <p:spTgt spid="11"/>
                                        </p:tgtEl>
                                        <p:attrNameLst>
                                          <p:attrName>ppt_w</p:attrName>
                                        </p:attrNameLst>
                                      </p:cBhvr>
                                      <p:tavLst>
                                        <p:tav tm="0">
                                          <p:val>
                                            <p:fltVal val="0"/>
                                          </p:val>
                                        </p:tav>
                                        <p:tav tm="100000">
                                          <p:val>
                                            <p:strVal val="#ppt_w"/>
                                          </p:val>
                                        </p:tav>
                                      </p:tavLst>
                                    </p:anim>
                                    <p:anim calcmode="lin" valueType="num">
                                      <p:cBhvr>
                                        <p:cTn id="81" dur="300" fill="hold"/>
                                        <p:tgtEl>
                                          <p:spTgt spid="11"/>
                                        </p:tgtEl>
                                        <p:attrNameLst>
                                          <p:attrName>ppt_h</p:attrName>
                                        </p:attrNameLst>
                                      </p:cBhvr>
                                      <p:tavLst>
                                        <p:tav tm="0">
                                          <p:val>
                                            <p:fltVal val="0"/>
                                          </p:val>
                                        </p:tav>
                                        <p:tav tm="100000">
                                          <p:val>
                                            <p:strVal val="#ppt_h"/>
                                          </p:val>
                                        </p:tav>
                                      </p:tavLst>
                                    </p:anim>
                                    <p:anim calcmode="lin" valueType="num">
                                      <p:cBhvr>
                                        <p:cTn id="82" dur="300" fill="hold"/>
                                        <p:tgtEl>
                                          <p:spTgt spid="11"/>
                                        </p:tgtEl>
                                        <p:attrNameLst>
                                          <p:attrName>ppt_x</p:attrName>
                                        </p:attrNameLst>
                                      </p:cBhvr>
                                      <p:tavLst>
                                        <p:tav tm="0">
                                          <p:val>
                                            <p:fltVal val="0.5"/>
                                          </p:val>
                                        </p:tav>
                                        <p:tav tm="100000">
                                          <p:val>
                                            <p:strVal val="#ppt_x"/>
                                          </p:val>
                                        </p:tav>
                                      </p:tavLst>
                                    </p:anim>
                                    <p:anim calcmode="lin" valueType="num">
                                      <p:cBhvr>
                                        <p:cTn id="83" dur="300" fill="hold"/>
                                        <p:tgtEl>
                                          <p:spTgt spid="11"/>
                                        </p:tgtEl>
                                        <p:attrNameLst>
                                          <p:attrName>ppt_y</p:attrName>
                                        </p:attrNameLst>
                                      </p:cBhvr>
                                      <p:tavLst>
                                        <p:tav tm="0">
                                          <p:val>
                                            <p:fltVal val="0.5"/>
                                          </p:val>
                                        </p:tav>
                                        <p:tav tm="100000">
                                          <p:val>
                                            <p:strVal val="#ppt_y"/>
                                          </p:val>
                                        </p:tav>
                                      </p:tavLst>
                                    </p:anim>
                                  </p:childTnLst>
                                </p:cTn>
                              </p:par>
                              <p:par>
                                <p:cTn id="84" presetID="26" presetClass="emph" presetSubtype="0" fill="hold" grpId="7" nodeType="withEffect">
                                  <p:childTnLst>
                                    <p:animEffect transition="out" filter="fade">
                                      <p:cBhvr>
                                        <p:cTn id="85" dur="300" tmFilter="0, 0; .2, .5; .8, .5; 1, 0"/>
                                        <p:tgtEl>
                                          <p:spTgt spid="11"/>
                                        </p:tgtEl>
                                      </p:cBhvr>
                                    </p:animEffect>
                                    <p:animScale>
                                      <p:cBhvr>
                                        <p:cTn id="86" dur="150" autoRev="1" fill="hold"/>
                                        <p:tgtEl>
                                          <p:spTgt spid="11"/>
                                        </p:tgtEl>
                                      </p:cBhvr>
                                      <p:by x="105000" y="105000"/>
                                    </p:animScale>
                                  </p:childTnLst>
                                </p:cTn>
                              </p:par>
                              <p:par>
                                <p:cTn id="87" presetID="23" presetClass="entr" presetSubtype="528" fill="hold" nodeType="withEffect">
                                  <p:childTnLst>
                                    <p:set>
                                      <p:cBhvr>
                                        <p:cTn id="88" dur="1" fill="hold">
                                          <p:stCondLst>
                                            <p:cond delay="0"/>
                                          </p:stCondLst>
                                        </p:cTn>
                                        <p:tgtEl>
                                          <p:spTgt spid="3"/>
                                        </p:tgtEl>
                                        <p:attrNameLst>
                                          <p:attrName>style.visibility</p:attrName>
                                        </p:attrNameLst>
                                      </p:cBhvr>
                                      <p:to>
                                        <p:strVal val="visible"/>
                                      </p:to>
                                    </p:set>
                                    <p:anim calcmode="lin" valueType="num">
                                      <p:cBhvr>
                                        <p:cTn id="89" dur="300" fill="hold"/>
                                        <p:tgtEl>
                                          <p:spTgt spid="3"/>
                                        </p:tgtEl>
                                        <p:attrNameLst>
                                          <p:attrName>ppt_w</p:attrName>
                                        </p:attrNameLst>
                                      </p:cBhvr>
                                      <p:tavLst>
                                        <p:tav tm="0">
                                          <p:val>
                                            <p:fltVal val="0"/>
                                          </p:val>
                                        </p:tav>
                                        <p:tav tm="100000">
                                          <p:val>
                                            <p:strVal val="#ppt_w"/>
                                          </p:val>
                                        </p:tav>
                                      </p:tavLst>
                                    </p:anim>
                                    <p:anim calcmode="lin" valueType="num">
                                      <p:cBhvr>
                                        <p:cTn id="90" dur="300" fill="hold"/>
                                        <p:tgtEl>
                                          <p:spTgt spid="3"/>
                                        </p:tgtEl>
                                        <p:attrNameLst>
                                          <p:attrName>ppt_h</p:attrName>
                                        </p:attrNameLst>
                                      </p:cBhvr>
                                      <p:tavLst>
                                        <p:tav tm="0">
                                          <p:val>
                                            <p:fltVal val="0"/>
                                          </p:val>
                                        </p:tav>
                                        <p:tav tm="100000">
                                          <p:val>
                                            <p:strVal val="#ppt_h"/>
                                          </p:val>
                                        </p:tav>
                                      </p:tavLst>
                                    </p:anim>
                                    <p:anim calcmode="lin" valueType="num">
                                      <p:cBhvr>
                                        <p:cTn id="91" dur="300" fill="hold"/>
                                        <p:tgtEl>
                                          <p:spTgt spid="3"/>
                                        </p:tgtEl>
                                        <p:attrNameLst>
                                          <p:attrName>ppt_x</p:attrName>
                                        </p:attrNameLst>
                                      </p:cBhvr>
                                      <p:tavLst>
                                        <p:tav tm="0">
                                          <p:val>
                                            <p:fltVal val="0.5"/>
                                          </p:val>
                                        </p:tav>
                                        <p:tav tm="100000">
                                          <p:val>
                                            <p:strVal val="#ppt_x"/>
                                          </p:val>
                                        </p:tav>
                                      </p:tavLst>
                                    </p:anim>
                                    <p:anim calcmode="lin" valueType="num">
                                      <p:cBhvr>
                                        <p:cTn id="92" dur="300" fill="hold"/>
                                        <p:tgtEl>
                                          <p:spTgt spid="3"/>
                                        </p:tgtEl>
                                        <p:attrNameLst>
                                          <p:attrName>ppt_y</p:attrName>
                                        </p:attrNameLst>
                                      </p:cBhvr>
                                      <p:tavLst>
                                        <p:tav tm="0">
                                          <p:val>
                                            <p:fltVal val="0.5"/>
                                          </p:val>
                                        </p:tav>
                                        <p:tav tm="100000">
                                          <p:val>
                                            <p:strVal val="#ppt_y"/>
                                          </p:val>
                                        </p:tav>
                                      </p:tavLst>
                                    </p:anim>
                                  </p:childTnLst>
                                </p:cTn>
                              </p:par>
                              <p:par>
                                <p:cTn id="93" presetID="26" presetClass="emph" presetSubtype="0" fill="hold" nodeType="withEffect">
                                  <p:childTnLst>
                                    <p:animEffect transition="out" filter="fade">
                                      <p:cBhvr>
                                        <p:cTn id="94" dur="300" tmFilter="0, 0; .2, .5; .8, .5; 1, 0"/>
                                        <p:tgtEl>
                                          <p:spTgt spid="3"/>
                                        </p:tgtEl>
                                      </p:cBhvr>
                                    </p:animEffect>
                                    <p:animScale>
                                      <p:cBhvr>
                                        <p:cTn id="95" dur="150" autoRev="1" fill="hold"/>
                                        <p:tgtEl>
                                          <p:spTgt spid="3"/>
                                        </p:tgtEl>
                                      </p:cBhvr>
                                      <p:by x="105000" y="105000"/>
                                    </p:animScale>
                                  </p:childTnLst>
                                </p:cTn>
                              </p:par>
                            </p:childTnLst>
                          </p:cTn>
                        </p:par>
                        <p:par>
                          <p:cTn id="96" fill="hold" nodeType="withGroup">
                            <p:stCondLst>
                              <p:cond delay="1500"/>
                            </p:stCondLst>
                            <p:childTnLst>
                              <p:par>
                                <p:cTn id="97" presetID="10" presetClass="entr" presetSubtype="0" fill="hold" grpId="10" nodeType="afterEffect">
                                  <p:childTnLst>
                                    <p:set>
                                      <p:cBhvr>
                                        <p:cTn id="98" dur="1" fill="hold">
                                          <p:stCondLst>
                                            <p:cond delay="0"/>
                                          </p:stCondLst>
                                        </p:cTn>
                                        <p:tgtEl>
                                          <p:spTgt spid="13"/>
                                        </p:tgtEl>
                                        <p:attrNameLst>
                                          <p:attrName>style.visibility</p:attrName>
                                        </p:attrNameLst>
                                      </p:cBhvr>
                                      <p:to>
                                        <p:strVal val="visible"/>
                                      </p:to>
                                    </p:set>
                                    <p:animEffect transition="in" filter="fade">
                                      <p:cBhvr>
                                        <p:cTn id="99" dur="500"/>
                                        <p:tgtEl>
                                          <p:spTgt spid="13"/>
                                        </p:tgtEl>
                                      </p:cBhvr>
                                    </p:animEffect>
                                  </p:childTnLst>
                                </p:cTn>
                              </p:par>
                              <p:par>
                                <p:cTn id="100" presetID="10" presetClass="entr" presetSubtype="0" fill="hold" grpId="12" nodeType="withEffect">
                                  <p:childTnLst>
                                    <p:set>
                                      <p:cBhvr>
                                        <p:cTn id="101" dur="1" fill="hold">
                                          <p:stCondLst>
                                            <p:cond delay="0"/>
                                          </p:stCondLst>
                                        </p:cTn>
                                        <p:tgtEl>
                                          <p:spTgt spid="15"/>
                                        </p:tgtEl>
                                        <p:attrNameLst>
                                          <p:attrName>style.visibility</p:attrName>
                                        </p:attrNameLst>
                                      </p:cBhvr>
                                      <p:to>
                                        <p:strVal val="visible"/>
                                      </p:to>
                                    </p:set>
                                    <p:animEffect transition="in" filter="fade">
                                      <p:cBhvr>
                                        <p:cTn id="102" dur="500"/>
                                        <p:tgtEl>
                                          <p:spTgt spid="15"/>
                                        </p:tgtEl>
                                      </p:cBhvr>
                                    </p:animEffect>
                                  </p:childTnLst>
                                </p:cTn>
                              </p:par>
                              <p:par>
                                <p:cTn id="103" presetID="10" presetClass="entr" presetSubtype="0" fill="hold" grpId="14" nodeType="withEffect">
                                  <p:childTnLst>
                                    <p:set>
                                      <p:cBhvr>
                                        <p:cTn id="104" dur="1" fill="hold">
                                          <p:stCondLst>
                                            <p:cond delay="0"/>
                                          </p:stCondLst>
                                        </p:cTn>
                                        <p:tgtEl>
                                          <p:spTgt spid="17"/>
                                        </p:tgtEl>
                                        <p:attrNameLst>
                                          <p:attrName>style.visibility</p:attrName>
                                        </p:attrNameLst>
                                      </p:cBhvr>
                                      <p:to>
                                        <p:strVal val="visible"/>
                                      </p:to>
                                    </p:set>
                                    <p:animEffect transition="in" filter="fade">
                                      <p:cBhvr>
                                        <p:cTn id="105" dur="500"/>
                                        <p:tgtEl>
                                          <p:spTgt spid="17"/>
                                        </p:tgtEl>
                                      </p:cBhvr>
                                    </p:animEffect>
                                  </p:childTnLst>
                                </p:cTn>
                              </p:par>
                              <p:par>
                                <p:cTn id="106" presetID="10" presetClass="entr" presetSubtype="0" fill="hold" grpId="16" nodeType="withEffect">
                                  <p:childTnLst>
                                    <p:set>
                                      <p:cBhvr>
                                        <p:cTn id="107" dur="1" fill="hold">
                                          <p:stCondLst>
                                            <p:cond delay="0"/>
                                          </p:stCondLst>
                                        </p:cTn>
                                        <p:tgtEl>
                                          <p:spTgt spid="19"/>
                                        </p:tgtEl>
                                        <p:attrNameLst>
                                          <p:attrName>style.visibility</p:attrName>
                                        </p:attrNameLst>
                                      </p:cBhvr>
                                      <p:to>
                                        <p:strVal val="visible"/>
                                      </p:to>
                                    </p:set>
                                    <p:animEffect transition="in" filter="fade">
                                      <p:cBhvr>
                                        <p:cTn id="108" dur="500"/>
                                        <p:tgtEl>
                                          <p:spTgt spid="19"/>
                                        </p:tgtEl>
                                      </p:cBhvr>
                                    </p:animEffect>
                                  </p:childTnLst>
                                </p:cTn>
                              </p:par>
                              <p:par>
                                <p:cTn id="109" presetID="10" presetClass="entr" presetSubtype="0" fill="hold" grpId="18" nodeType="withEffect">
                                  <p:childTnLst>
                                    <p:set>
                                      <p:cBhvr>
                                        <p:cTn id="110" dur="1" fill="hold">
                                          <p:stCondLst>
                                            <p:cond delay="0"/>
                                          </p:stCondLst>
                                        </p:cTn>
                                        <p:tgtEl>
                                          <p:spTgt spid="21"/>
                                        </p:tgtEl>
                                        <p:attrNameLst>
                                          <p:attrName>style.visibility</p:attrName>
                                        </p:attrNameLst>
                                      </p:cBhvr>
                                      <p:to>
                                        <p:strVal val="visible"/>
                                      </p:to>
                                    </p:set>
                                    <p:animEffect transition="in" filter="fade">
                                      <p:cBhvr>
                                        <p:cTn id="111" dur="500"/>
                                        <p:tgtEl>
                                          <p:spTgt spid="21"/>
                                        </p:tgtEl>
                                      </p:cBhvr>
                                    </p:animEffect>
                                  </p:childTnLst>
                                </p:cTn>
                              </p:par>
                            </p:childTnLst>
                          </p:cTn>
                        </p:par>
                        <p:par>
                          <p:cTn id="112" fill="hold" nodeType="withGroup">
                            <p:stCondLst>
                              <p:cond delay="2000"/>
                            </p:stCondLst>
                            <p:childTnLst>
                              <p:par>
                                <p:cTn id="113" presetID="22" presetClass="entr" presetSubtype="1" fill="hold" grpId="11" nodeType="afterEffect">
                                  <p:childTnLst>
                                    <p:set>
                                      <p:cBhvr>
                                        <p:cTn id="114" dur="1" fill="hold">
                                          <p:stCondLst>
                                            <p:cond delay="0"/>
                                          </p:stCondLst>
                                        </p:cTn>
                                        <p:tgtEl>
                                          <p:spTgt spid="14"/>
                                        </p:tgtEl>
                                        <p:attrNameLst>
                                          <p:attrName>style.visibility</p:attrName>
                                        </p:attrNameLst>
                                      </p:cBhvr>
                                      <p:to>
                                        <p:strVal val="visible"/>
                                      </p:to>
                                    </p:set>
                                    <p:animEffect transition="in" filter="wipe(up)">
                                      <p:cBhvr>
                                        <p:cTn id="115" dur="500"/>
                                        <p:tgtEl>
                                          <p:spTgt spid="14"/>
                                        </p:tgtEl>
                                      </p:cBhvr>
                                    </p:animEffect>
                                  </p:childTnLst>
                                </p:cTn>
                              </p:par>
                              <p:par>
                                <p:cTn id="116" presetID="22" presetClass="entr" presetSubtype="1" fill="hold" grpId="13" nodeType="withEffect">
                                  <p:childTnLst>
                                    <p:set>
                                      <p:cBhvr>
                                        <p:cTn id="117" dur="1" fill="hold">
                                          <p:stCondLst>
                                            <p:cond delay="0"/>
                                          </p:stCondLst>
                                        </p:cTn>
                                        <p:tgtEl>
                                          <p:spTgt spid="16"/>
                                        </p:tgtEl>
                                        <p:attrNameLst>
                                          <p:attrName>style.visibility</p:attrName>
                                        </p:attrNameLst>
                                      </p:cBhvr>
                                      <p:to>
                                        <p:strVal val="visible"/>
                                      </p:to>
                                    </p:set>
                                    <p:animEffect transition="in" filter="wipe(up)">
                                      <p:cBhvr>
                                        <p:cTn id="118" dur="500"/>
                                        <p:tgtEl>
                                          <p:spTgt spid="16"/>
                                        </p:tgtEl>
                                      </p:cBhvr>
                                    </p:animEffect>
                                  </p:childTnLst>
                                </p:cTn>
                              </p:par>
                              <p:par>
                                <p:cTn id="119" presetID="22" presetClass="entr" presetSubtype="1" fill="hold" grpId="15" nodeType="withEffect">
                                  <p:childTnLst>
                                    <p:set>
                                      <p:cBhvr>
                                        <p:cTn id="120" dur="1" fill="hold">
                                          <p:stCondLst>
                                            <p:cond delay="0"/>
                                          </p:stCondLst>
                                        </p:cTn>
                                        <p:tgtEl>
                                          <p:spTgt spid="18"/>
                                        </p:tgtEl>
                                        <p:attrNameLst>
                                          <p:attrName>style.visibility</p:attrName>
                                        </p:attrNameLst>
                                      </p:cBhvr>
                                      <p:to>
                                        <p:strVal val="visible"/>
                                      </p:to>
                                    </p:set>
                                    <p:animEffect transition="in" filter="wipe(up)">
                                      <p:cBhvr>
                                        <p:cTn id="121" dur="500"/>
                                        <p:tgtEl>
                                          <p:spTgt spid="18"/>
                                        </p:tgtEl>
                                      </p:cBhvr>
                                    </p:animEffect>
                                  </p:childTnLst>
                                </p:cTn>
                              </p:par>
                              <p:par>
                                <p:cTn id="122" presetID="22" presetClass="entr" presetSubtype="1" fill="hold" grpId="17" nodeType="withEffect">
                                  <p:childTnLst>
                                    <p:set>
                                      <p:cBhvr>
                                        <p:cTn id="123" dur="1" fill="hold">
                                          <p:stCondLst>
                                            <p:cond delay="0"/>
                                          </p:stCondLst>
                                        </p:cTn>
                                        <p:tgtEl>
                                          <p:spTgt spid="20"/>
                                        </p:tgtEl>
                                        <p:attrNameLst>
                                          <p:attrName>style.visibility</p:attrName>
                                        </p:attrNameLst>
                                      </p:cBhvr>
                                      <p:to>
                                        <p:strVal val="visible"/>
                                      </p:to>
                                    </p:set>
                                    <p:animEffect transition="in" filter="wipe(up)">
                                      <p:cBhvr>
                                        <p:cTn id="124" dur="500"/>
                                        <p:tgtEl>
                                          <p:spTgt spid="20"/>
                                        </p:tgtEl>
                                      </p:cBhvr>
                                    </p:animEffect>
                                  </p:childTnLst>
                                </p:cTn>
                              </p:par>
                              <p:par>
                                <p:cTn id="125" presetID="22" presetClass="entr" presetSubtype="1" fill="hold" grpId="19" nodeType="withEffect">
                                  <p:childTnLst>
                                    <p:set>
                                      <p:cBhvr>
                                        <p:cTn id="126" dur="1" fill="hold">
                                          <p:stCondLst>
                                            <p:cond delay="0"/>
                                          </p:stCondLst>
                                        </p:cTn>
                                        <p:tgtEl>
                                          <p:spTgt spid="22"/>
                                        </p:tgtEl>
                                        <p:attrNameLst>
                                          <p:attrName>style.visibility</p:attrName>
                                        </p:attrNameLst>
                                      </p:cBhvr>
                                      <p:to>
                                        <p:strVal val="visible"/>
                                      </p:to>
                                    </p:set>
                                    <p:animEffect transition="in" filter="wipe(up)">
                                      <p:cBhvr>
                                        <p:cTn id="1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2"/>
      <p:bldP spid="9" grpId="3"/>
      <p:bldP spid="10" grpId="4"/>
      <p:bldP spid="10" grpId="5"/>
      <p:bldP spid="11" grpId="6"/>
      <p:bldP spid="11" grpId="7"/>
      <p:bldP spid="12" grpId="8"/>
      <p:bldP spid="12" grpId="9"/>
      <p:bldP spid="13" grpId="10"/>
      <p:bldP spid="14" grpId="11"/>
      <p:bldP spid="15" grpId="12"/>
      <p:bldP spid="16" grpId="13"/>
      <p:bldP spid="17" grpId="14"/>
      <p:bldP spid="18" grpId="15"/>
      <p:bldP spid="19" grpId="16"/>
      <p:bldP spid="20" grpId="17"/>
      <p:bldP spid="21" grpId="18"/>
      <p:bldP spid="22" grpId="19"/>
    </p:bldLst>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Rectangle 9"/>
          <p:cNvSpPr/>
          <p:nvPr/>
        </p:nvSpPr>
        <p:spPr>
          <a:xfrm>
            <a:off x="0" y="3221720"/>
            <a:ext cx="915352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ct val="0"/>
              </a:spcBef>
              <a:spcAft>
                <a:spcPct val="0"/>
              </a:spcAft>
              <a:defRPr/>
            </a:pPr>
            <a:endParaRPr lang="en-US" sz="2400">
              <a:solidFill>
                <a:schemeClr val="bg1"/>
              </a:solidFill>
              <a:ea typeface="微软雅黑" pitchFamily="34" charset="-122"/>
            </a:endParaRPr>
          </a:p>
        </p:txBody>
      </p:sp>
      <p:sp>
        <p:nvSpPr>
          <p:cNvPr id="4" name="Rectangle 11"/>
          <p:cNvSpPr/>
          <p:nvPr/>
        </p:nvSpPr>
        <p:spPr>
          <a:xfrm>
            <a:off x="-9525" y="3221720"/>
            <a:ext cx="9170194" cy="5119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ct val="0"/>
              </a:spcBef>
              <a:spcAft>
                <a:spcPct val="0"/>
              </a:spcAft>
              <a:defRPr/>
            </a:pPr>
            <a:endParaRPr lang="en-US" sz="2400">
              <a:solidFill>
                <a:schemeClr val="bg1"/>
              </a:solidFill>
              <a:ea typeface="微软雅黑" pitchFamily="34" charset="-122"/>
            </a:endParaRPr>
          </a:p>
        </p:txBody>
      </p:sp>
      <p:grpSp>
        <p:nvGrpSpPr>
          <p:cNvPr id="5" name="组合 4"/>
          <p:cNvGrpSpPr/>
          <p:nvPr/>
        </p:nvGrpSpPr>
        <p:grpSpPr>
          <a:xfrm>
            <a:off x="3245644" y="1545320"/>
            <a:ext cx="2652713" cy="1600200"/>
            <a:chOff x="4388285" y="2049378"/>
            <a:chExt cx="3536515" cy="2133600"/>
          </a:xfrm>
        </p:grpSpPr>
        <p:pic>
          <p:nvPicPr>
            <p:cNvPr id="6" name="Picture 4"/>
            <p:cNvPicPr>
              <a:picLocks noChangeAspect="1"/>
            </p:cNvPicPr>
            <p:nvPr/>
          </p:nvPicPr>
          <p:blipFill>
            <a:blip r:embed="rId3"/>
            <a:stretch>
              <a:fillRect/>
            </a:stretch>
          </p:blipFill>
          <p:spPr bwMode="auto">
            <a:xfrm>
              <a:off x="4388285" y="2049378"/>
              <a:ext cx="3536515" cy="2133600"/>
            </a:xfrm>
            <a:prstGeom prst="rect">
              <a:avLst/>
            </a:prstGeom>
            <a:noFill/>
            <a:ln w="9525">
              <a:noFill/>
              <a:miter lim="800000"/>
            </a:ln>
          </p:spPr>
        </p:pic>
        <p:sp>
          <p:nvSpPr>
            <p:cNvPr id="7" name="Rectangle 18"/>
            <p:cNvSpPr/>
            <p:nvPr/>
          </p:nvSpPr>
          <p:spPr>
            <a:xfrm>
              <a:off x="4907334" y="2304966"/>
              <a:ext cx="2450799" cy="1530350"/>
            </a:xfrm>
            <a:prstGeom prst="rect">
              <a:avLst/>
            </a:prstGeom>
            <a: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ct val="0"/>
                </a:spcBef>
                <a:spcAft>
                  <a:spcPct val="0"/>
                </a:spcAft>
                <a:defRPr/>
              </a:pPr>
              <a:endParaRPr lang="en-US" sz="2400">
                <a:solidFill>
                  <a:schemeClr val="tx1">
                    <a:lumMod val="50000"/>
                    <a:lumOff val="50000"/>
                  </a:schemeClr>
                </a:solidFill>
                <a:latin typeface="微软雅黑" pitchFamily="34" charset="-122"/>
                <a:ea typeface="微软雅黑" pitchFamily="34" charset="-122"/>
              </a:endParaRPr>
            </a:p>
          </p:txBody>
        </p:sp>
      </p:grpSp>
      <p:grpSp>
        <p:nvGrpSpPr>
          <p:cNvPr id="8" name="组合 7"/>
          <p:cNvGrpSpPr/>
          <p:nvPr/>
        </p:nvGrpSpPr>
        <p:grpSpPr>
          <a:xfrm>
            <a:off x="656035" y="1545320"/>
            <a:ext cx="2651522" cy="1600200"/>
            <a:chOff x="629088" y="2049378"/>
            <a:chExt cx="3536515" cy="2133600"/>
          </a:xfrm>
        </p:grpSpPr>
        <p:pic>
          <p:nvPicPr>
            <p:cNvPr id="9" name="Picture 3"/>
            <p:cNvPicPr>
              <a:picLocks noChangeAspect="1"/>
            </p:cNvPicPr>
            <p:nvPr/>
          </p:nvPicPr>
          <p:blipFill>
            <a:blip r:embed="rId3"/>
            <a:stretch>
              <a:fillRect/>
            </a:stretch>
          </p:blipFill>
          <p:spPr bwMode="auto">
            <a:xfrm>
              <a:off x="629088" y="2049378"/>
              <a:ext cx="3536515" cy="2133600"/>
            </a:xfrm>
            <a:prstGeom prst="rect">
              <a:avLst/>
            </a:prstGeom>
            <a:noFill/>
            <a:ln w="9525">
              <a:noFill/>
              <a:miter lim="800000"/>
            </a:ln>
          </p:spPr>
        </p:pic>
        <p:sp>
          <p:nvSpPr>
            <p:cNvPr id="10" name="Rectangle 19"/>
            <p:cNvSpPr/>
            <p:nvPr/>
          </p:nvSpPr>
          <p:spPr>
            <a:xfrm>
              <a:off x="1153134" y="2304966"/>
              <a:ext cx="2451899" cy="1530350"/>
            </a:xfrm>
            <a:prstGeom prst="rect">
              <a:avLst/>
            </a:prstGeom>
            <a:blipFill>
              <a:blip r:embed="rId6">
                <a:extLst>
                  <a:ext uri="{BEBA8EAE-BF5A-486C-A8C5-ECC9F3942E4B}">
                    <a14:imgProps xmlns:a14="http://schemas.microsoft.com/office/drawing/2010/main">
                      <a14:imgLayer r:embed="rId7">
                        <a14:imgEffect>
                          <a14:saturation sat="33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ct val="0"/>
                </a:spcBef>
                <a:spcAft>
                  <a:spcPct val="0"/>
                </a:spcAft>
                <a:defRPr/>
              </a:pPr>
              <a:endParaRPr lang="en-US" sz="2400">
                <a:solidFill>
                  <a:schemeClr val="tx1">
                    <a:lumMod val="50000"/>
                    <a:lumOff val="50000"/>
                  </a:schemeClr>
                </a:solidFill>
                <a:latin typeface="微软雅黑" pitchFamily="34" charset="-122"/>
                <a:ea typeface="微软雅黑" pitchFamily="34" charset="-122"/>
              </a:endParaRPr>
            </a:p>
          </p:txBody>
        </p:sp>
      </p:grpSp>
      <p:grpSp>
        <p:nvGrpSpPr>
          <p:cNvPr id="11" name="组合 10"/>
          <p:cNvGrpSpPr/>
          <p:nvPr/>
        </p:nvGrpSpPr>
        <p:grpSpPr>
          <a:xfrm>
            <a:off x="5836444" y="1545320"/>
            <a:ext cx="2651522" cy="1600200"/>
            <a:chOff x="8233332" y="2049378"/>
            <a:chExt cx="3536515" cy="2133600"/>
          </a:xfrm>
        </p:grpSpPr>
        <p:pic>
          <p:nvPicPr>
            <p:cNvPr id="12" name="Picture 5"/>
            <p:cNvPicPr>
              <a:picLocks noChangeAspect="1"/>
            </p:cNvPicPr>
            <p:nvPr/>
          </p:nvPicPr>
          <p:blipFill>
            <a:blip r:embed="rId3"/>
            <a:stretch>
              <a:fillRect/>
            </a:stretch>
          </p:blipFill>
          <p:spPr bwMode="auto">
            <a:xfrm>
              <a:off x="8233332" y="2049378"/>
              <a:ext cx="3536515" cy="2133600"/>
            </a:xfrm>
            <a:prstGeom prst="rect">
              <a:avLst/>
            </a:prstGeom>
            <a:noFill/>
            <a:ln w="9525">
              <a:noFill/>
              <a:miter lim="800000"/>
            </a:ln>
          </p:spPr>
        </p:pic>
        <p:sp>
          <p:nvSpPr>
            <p:cNvPr id="13" name="Rectangle 20"/>
            <p:cNvSpPr/>
            <p:nvPr/>
          </p:nvSpPr>
          <p:spPr>
            <a:xfrm>
              <a:off x="8749438" y="2304966"/>
              <a:ext cx="2450310" cy="1530350"/>
            </a:xfrm>
            <a:prstGeom prst="rect">
              <a:avLst/>
            </a:prstGeom>
            <a: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ct val="0"/>
                </a:spcBef>
                <a:spcAft>
                  <a:spcPct val="0"/>
                </a:spcAft>
                <a:defRPr/>
              </a:pPr>
              <a:endParaRPr lang="en-US" sz="2400">
                <a:solidFill>
                  <a:schemeClr val="tx1">
                    <a:lumMod val="50000"/>
                    <a:lumOff val="50000"/>
                  </a:schemeClr>
                </a:solidFill>
                <a:latin typeface="微软雅黑" pitchFamily="34" charset="-122"/>
                <a:ea typeface="微软雅黑" pitchFamily="34" charset="-122"/>
              </a:endParaRPr>
            </a:p>
          </p:txBody>
        </p:sp>
      </p:grpSp>
      <p:sp>
        <p:nvSpPr>
          <p:cNvPr id="14" name="矩形 13"/>
          <p:cNvSpPr>
            <a:spLocks noChangeArrowheads="1"/>
          </p:cNvSpPr>
          <p:nvPr/>
        </p:nvSpPr>
        <p:spPr bwMode="auto">
          <a:xfrm>
            <a:off x="987028" y="1028589"/>
            <a:ext cx="7194947" cy="487948"/>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ct val="0"/>
              </a:spcAft>
              <a:buNone/>
              <a:defRPr/>
            </a:pPr>
            <a:r>
              <a:rPr lang="zh-CN" altLang="en-US" sz="1100">
                <a:solidFill>
                  <a:schemeClr val="tx1">
                    <a:lumMod val="75000"/>
                    <a:lumOff val="25000"/>
                  </a:schemeClr>
                </a:solidFill>
                <a:sym typeface="微软雅黑" pitchFamily="34" charset="-122"/>
              </a:rPr>
              <a:t>点击在此录入上述图表的综合描述说明，在此录入上述图表的综合描述说明。在此录入上述图表的综合描述说明，在此录入上述图表的综合描述说明，在此录入上述图表的综合描述说明。</a:t>
            </a:r>
          </a:p>
        </p:txBody>
      </p:sp>
      <p:sp>
        <p:nvSpPr>
          <p:cNvPr id="15" name="矩形 14"/>
          <p:cNvSpPr/>
          <p:nvPr/>
        </p:nvSpPr>
        <p:spPr>
          <a:xfrm>
            <a:off x="1253585" y="3304281"/>
            <a:ext cx="1456154" cy="330854"/>
          </a:xfrm>
          <a:prstGeom prst="rect">
            <a:avLst/>
          </a:prstGeom>
        </p:spPr>
        <p:txBody>
          <a:bodyPr wrap="none" lIns="68573" tIns="34287" rIns="68573" bIns="34287">
            <a:spAutoFit/>
          </a:bodyPr>
          <a:lstStyle/>
          <a:p>
            <a:pPr algn="ctr" defTabSz="685749" fontAlgn="auto">
              <a:spcBef>
                <a:spcPct val="0"/>
              </a:spcBef>
              <a:spcAft>
                <a:spcPct val="0"/>
              </a:spcAft>
              <a:defRPr/>
            </a:pPr>
            <a:r>
              <a:rPr lang="zh-CN" altLang="en-US" sz="1700" b="1">
                <a:solidFill>
                  <a:schemeClr val="bg1"/>
                </a:solidFill>
                <a:latin typeface="微软雅黑" pitchFamily="34" charset="-122"/>
                <a:ea typeface="微软雅黑" pitchFamily="34" charset="-122"/>
              </a:rPr>
              <a:t>完成项目名称</a:t>
            </a:r>
            <a:endParaRPr lang="en-US" altLang="zh-CN" sz="1700" b="1">
              <a:solidFill>
                <a:schemeClr val="bg1"/>
              </a:solidFill>
              <a:latin typeface="微软雅黑" pitchFamily="34" charset="-122"/>
              <a:ea typeface="微软雅黑" pitchFamily="34" charset="-122"/>
            </a:endParaRPr>
          </a:p>
        </p:txBody>
      </p:sp>
      <p:sp>
        <p:nvSpPr>
          <p:cNvPr id="16" name="矩形 47"/>
          <p:cNvSpPr>
            <a:spLocks noChangeArrowheads="1"/>
          </p:cNvSpPr>
          <p:nvPr/>
        </p:nvSpPr>
        <p:spPr bwMode="auto">
          <a:xfrm>
            <a:off x="1108472" y="3782505"/>
            <a:ext cx="1746647" cy="949485"/>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ct val="0"/>
              </a:spcAft>
              <a:buNone/>
              <a:defRPr/>
            </a:pPr>
            <a:r>
              <a:rPr lang="zh-CN" altLang="en-US" sz="1100">
                <a:solidFill>
                  <a:schemeClr val="tx1">
                    <a:lumMod val="75000"/>
                    <a:lumOff val="25000"/>
                  </a:schemeClr>
                </a:solidFill>
                <a:sym typeface="微软雅黑" pitchFamily="34" charset="-122"/>
              </a:rPr>
              <a:t>在此录入上述图表的描述说明，在此录入上述图表的描述说明，在此录入上述图表的描述说明。</a:t>
            </a:r>
          </a:p>
        </p:txBody>
      </p:sp>
      <p:sp>
        <p:nvSpPr>
          <p:cNvPr id="17" name="矩形 16"/>
          <p:cNvSpPr/>
          <p:nvPr/>
        </p:nvSpPr>
        <p:spPr>
          <a:xfrm>
            <a:off x="3843924" y="3304281"/>
            <a:ext cx="1456154" cy="330854"/>
          </a:xfrm>
          <a:prstGeom prst="rect">
            <a:avLst/>
          </a:prstGeom>
        </p:spPr>
        <p:txBody>
          <a:bodyPr wrap="none" lIns="68573" tIns="34287" rIns="68573" bIns="34287">
            <a:spAutoFit/>
          </a:bodyPr>
          <a:lstStyle/>
          <a:p>
            <a:pPr algn="ctr" defTabSz="685749" fontAlgn="auto">
              <a:spcBef>
                <a:spcPct val="0"/>
              </a:spcBef>
              <a:spcAft>
                <a:spcPct val="0"/>
              </a:spcAft>
              <a:defRPr/>
            </a:pPr>
            <a:r>
              <a:rPr lang="zh-CN" altLang="en-US" sz="1700" b="1">
                <a:solidFill>
                  <a:schemeClr val="bg1"/>
                </a:solidFill>
                <a:latin typeface="微软雅黑" pitchFamily="34" charset="-122"/>
                <a:ea typeface="微软雅黑" pitchFamily="34" charset="-122"/>
              </a:rPr>
              <a:t>完成项目名称</a:t>
            </a:r>
            <a:endParaRPr lang="en-US" altLang="zh-CN" sz="1700" b="1">
              <a:solidFill>
                <a:schemeClr val="bg1"/>
              </a:solidFill>
              <a:latin typeface="微软雅黑" pitchFamily="34" charset="-122"/>
              <a:ea typeface="微软雅黑" pitchFamily="34" charset="-122"/>
            </a:endParaRPr>
          </a:p>
        </p:txBody>
      </p:sp>
      <p:sp>
        <p:nvSpPr>
          <p:cNvPr id="18" name="矩形 47"/>
          <p:cNvSpPr>
            <a:spLocks noChangeArrowheads="1"/>
          </p:cNvSpPr>
          <p:nvPr/>
        </p:nvSpPr>
        <p:spPr bwMode="auto">
          <a:xfrm>
            <a:off x="3699273" y="3782505"/>
            <a:ext cx="1745456" cy="949485"/>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ct val="0"/>
              </a:spcAft>
              <a:buNone/>
              <a:defRPr/>
            </a:pPr>
            <a:r>
              <a:rPr lang="zh-CN" altLang="en-US" sz="1100">
                <a:solidFill>
                  <a:schemeClr val="tx1">
                    <a:lumMod val="75000"/>
                    <a:lumOff val="25000"/>
                  </a:schemeClr>
                </a:solidFill>
                <a:sym typeface="微软雅黑" pitchFamily="34" charset="-122"/>
              </a:rPr>
              <a:t>在此录入上述图表的描述说明，在此录入上述图表的描述说明，在此录入上述图表的描述说明。</a:t>
            </a:r>
          </a:p>
        </p:txBody>
      </p:sp>
      <p:sp>
        <p:nvSpPr>
          <p:cNvPr id="19" name="矩形 18"/>
          <p:cNvSpPr/>
          <p:nvPr/>
        </p:nvSpPr>
        <p:spPr>
          <a:xfrm>
            <a:off x="6434262" y="3304281"/>
            <a:ext cx="1456154" cy="330854"/>
          </a:xfrm>
          <a:prstGeom prst="rect">
            <a:avLst/>
          </a:prstGeom>
        </p:spPr>
        <p:txBody>
          <a:bodyPr wrap="none" lIns="68573" tIns="34287" rIns="68573" bIns="34287">
            <a:spAutoFit/>
          </a:bodyPr>
          <a:lstStyle/>
          <a:p>
            <a:pPr algn="ctr" defTabSz="685749" fontAlgn="auto">
              <a:spcBef>
                <a:spcPct val="0"/>
              </a:spcBef>
              <a:spcAft>
                <a:spcPct val="0"/>
              </a:spcAft>
              <a:defRPr/>
            </a:pPr>
            <a:r>
              <a:rPr lang="zh-CN" altLang="en-US" sz="1700" b="1">
                <a:solidFill>
                  <a:schemeClr val="bg1"/>
                </a:solidFill>
                <a:latin typeface="微软雅黑" pitchFamily="34" charset="-122"/>
                <a:ea typeface="微软雅黑" pitchFamily="34" charset="-122"/>
              </a:rPr>
              <a:t>完成项目名称</a:t>
            </a:r>
            <a:endParaRPr lang="en-US" altLang="zh-CN" sz="1700" b="1">
              <a:solidFill>
                <a:schemeClr val="bg1"/>
              </a:solidFill>
              <a:latin typeface="微软雅黑" pitchFamily="34" charset="-122"/>
              <a:ea typeface="微软雅黑" pitchFamily="34" charset="-122"/>
            </a:endParaRPr>
          </a:p>
        </p:txBody>
      </p:sp>
      <p:sp>
        <p:nvSpPr>
          <p:cNvPr id="20" name="矩形 47"/>
          <p:cNvSpPr>
            <a:spLocks noChangeArrowheads="1"/>
          </p:cNvSpPr>
          <p:nvPr/>
        </p:nvSpPr>
        <p:spPr bwMode="auto">
          <a:xfrm>
            <a:off x="6288882" y="3782505"/>
            <a:ext cx="1746647" cy="949485"/>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ct val="0"/>
              </a:spcAft>
              <a:buNone/>
              <a:defRPr/>
            </a:pPr>
            <a:r>
              <a:rPr lang="zh-CN" altLang="en-US" sz="1100">
                <a:solidFill>
                  <a:schemeClr val="tx1">
                    <a:lumMod val="75000"/>
                    <a:lumOff val="25000"/>
                  </a:schemeClr>
                </a:solidFill>
                <a:sym typeface="微软雅黑" pitchFamily="34" charset="-122"/>
              </a:rPr>
              <a:t>在此录入上述图表的描述说明，在此录入上述图表的描述说明，在此录入上述图表的描述说明。</a:t>
            </a:r>
          </a:p>
        </p:txBody>
      </p:sp>
    </p:spTree>
    <p:extLst>
      <p:ext uri="{BB962C8B-B14F-4D97-AF65-F5344CB8AC3E}">
        <p14:creationId xmlns:p14="http://schemas.microsoft.com/office/powerpoint/2010/main" val="1222859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6" presetClass="entr" presetSubtype="37" fill="hold" grpId="1" nodeType="afterEffect">
                                  <p:childTnLst>
                                    <p:set>
                                      <p:cBhvr>
                                        <p:cTn id="7" dur="1" fill="hold">
                                          <p:stCondLst>
                                            <p:cond delay="0"/>
                                          </p:stCondLst>
                                        </p:cTn>
                                        <p:tgtEl>
                                          <p:spTgt spid="14"/>
                                        </p:tgtEl>
                                        <p:attrNameLst>
                                          <p:attrName>style.visibility</p:attrName>
                                        </p:attrNameLst>
                                      </p:cBhvr>
                                      <p:to>
                                        <p:strVal val="visible"/>
                                      </p:to>
                                    </p:set>
                                    <p:animEffect transition="in" filter="barn(outVertical)">
                                      <p:cBhvr>
                                        <p:cTn id="8" dur="500"/>
                                        <p:tgtEl>
                                          <p:spTgt spid="14"/>
                                        </p:tgtEl>
                                      </p:cBhvr>
                                    </p:animEffect>
                                  </p:childTnLst>
                                </p:cTn>
                              </p:par>
                            </p:childTnLst>
                          </p:cTn>
                        </p:par>
                        <p:par>
                          <p:cTn id="9" fill="hold" nodeType="withGroup">
                            <p:stCondLst>
                              <p:cond delay="500"/>
                            </p:stCondLst>
                            <p:childTnLst>
                              <p:par>
                                <p:cTn id="10" presetID="22" presetClass="entr" presetSubtype="8" fill="hold" grpId="0" nodeType="afterEffec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par>
                          <p:cTn id="13" fill="hold" nodeType="withGroup">
                            <p:stCondLst>
                              <p:cond delay="1500"/>
                            </p:stCondLst>
                            <p:childTnLst>
                              <p:par>
                                <p:cTn id="14" presetID="12" presetClass="entr" presetSubtype="1" fill="hold" nodeType="afterEffec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ppt_y</p:attrName>
                                        </p:attrNameLst>
                                      </p:cBhvr>
                                      <p:tavLst>
                                        <p:tav tm="0">
                                          <p:val>
                                            <p:strVal val="#ppt_y-#ppt_h*1.125000"/>
                                          </p:val>
                                        </p:tav>
                                        <p:tav tm="100000">
                                          <p:val>
                                            <p:strVal val="#ppt_y"/>
                                          </p:val>
                                        </p:tav>
                                      </p:tavLst>
                                    </p:anim>
                                    <p:animEffect transition="in" filter="wipe(down)">
                                      <p:cBhvr>
                                        <p:cTn id="17" dur="500"/>
                                        <p:tgtEl>
                                          <p:spTgt spid="5"/>
                                        </p:tgtEl>
                                      </p:cBhvr>
                                    </p:animEffect>
                                  </p:childTnLst>
                                </p:cTn>
                              </p:par>
                            </p:childTnLst>
                          </p:cTn>
                        </p:par>
                        <p:par>
                          <p:cTn id="18" fill="hold" nodeType="withGroup">
                            <p:stCondLst>
                              <p:cond delay="2000"/>
                            </p:stCondLst>
                            <p:childTnLst>
                              <p:par>
                                <p:cTn id="19" presetID="12" presetClass="entr" presetSubtype="2" fill="hold" nodeType="afterEffec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ppt_x</p:attrName>
                                        </p:attrNameLst>
                                      </p:cBhvr>
                                      <p:tavLst>
                                        <p:tav tm="0">
                                          <p:val>
                                            <p:strVal val="#ppt_x+#ppt_w*1.125000"/>
                                          </p:val>
                                        </p:tav>
                                        <p:tav tm="100000">
                                          <p:val>
                                            <p:strVal val="#ppt_x"/>
                                          </p:val>
                                        </p:tav>
                                      </p:tavLst>
                                    </p:anim>
                                    <p:animEffect transition="in" filter="wipe(left)">
                                      <p:cBhvr>
                                        <p:cTn id="22" dur="500"/>
                                        <p:tgtEl>
                                          <p:spTgt spid="8"/>
                                        </p:tgtEl>
                                      </p:cBhvr>
                                    </p:animEffect>
                                  </p:childTnLst>
                                </p:cTn>
                              </p:par>
                              <p:par>
                                <p:cTn id="23" presetID="12" presetClass="entr" presetSubtype="8" fill="hold" nodeType="withEffec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ppt_x</p:attrName>
                                        </p:attrNameLst>
                                      </p:cBhvr>
                                      <p:tavLst>
                                        <p:tav tm="0">
                                          <p:val>
                                            <p:strVal val="#ppt_x-#ppt_w*1.125000"/>
                                          </p:val>
                                        </p:tav>
                                        <p:tav tm="100000">
                                          <p:val>
                                            <p:strVal val="#ppt_x"/>
                                          </p:val>
                                        </p:tav>
                                      </p:tavLst>
                                    </p:anim>
                                    <p:animEffect transition="in" filter="wipe(right)">
                                      <p:cBhvr>
                                        <p:cTn id="26" dur="500"/>
                                        <p:tgtEl>
                                          <p:spTgt spid="11"/>
                                        </p:tgtEl>
                                      </p:cBhvr>
                                    </p:animEffect>
                                  </p:childTnLst>
                                </p:cTn>
                              </p:par>
                            </p:childTnLst>
                          </p:cTn>
                        </p:par>
                        <p:par>
                          <p:cTn id="27" fill="hold" nodeType="withGroup">
                            <p:stCondLst>
                              <p:cond delay="2500"/>
                            </p:stCondLst>
                            <p:childTnLst>
                              <p:par>
                                <p:cTn id="28" presetID="23" presetClass="entr" presetSubtype="16" fill="hold" nodeType="afterEffec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childTnLst>
                                </p:cTn>
                              </p:par>
                              <p:par>
                                <p:cTn id="32" presetID="23" presetClass="entr" presetSubtype="16" fill="hold" nodeType="withEffec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childTnLst>
                                </p:cTn>
                              </p:par>
                              <p:par>
                                <p:cTn id="36" presetID="23" presetClass="entr" presetSubtype="16" fill="hold" nodeType="withEffec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childTnLst>
                                </p:cTn>
                              </p:par>
                            </p:childTnLst>
                          </p:cTn>
                        </p:par>
                        <p:par>
                          <p:cTn id="40" fill="hold" nodeType="withGroup">
                            <p:stCondLst>
                              <p:cond delay="3000"/>
                            </p:stCondLst>
                            <p:childTnLst>
                              <p:par>
                                <p:cTn id="41" presetID="20" presetClass="entr" presetSubtype="0" fill="hold" grpId="3" nodeType="afterEffect">
                                  <p:childTnLst>
                                    <p:set>
                                      <p:cBhvr>
                                        <p:cTn id="42" dur="1" fill="hold">
                                          <p:stCondLst>
                                            <p:cond delay="0"/>
                                          </p:stCondLst>
                                        </p:cTn>
                                        <p:tgtEl>
                                          <p:spTgt spid="18"/>
                                        </p:tgtEl>
                                        <p:attrNameLst>
                                          <p:attrName>style.visibility</p:attrName>
                                        </p:attrNameLst>
                                      </p:cBhvr>
                                      <p:to>
                                        <p:strVal val="visible"/>
                                      </p:to>
                                    </p:set>
                                    <p:animEffect transition="in" filter="wedge">
                                      <p:cBhvr>
                                        <p:cTn id="43" dur="750"/>
                                        <p:tgtEl>
                                          <p:spTgt spid="18"/>
                                        </p:tgtEl>
                                      </p:cBhvr>
                                    </p:animEffect>
                                  </p:childTnLst>
                                </p:cTn>
                              </p:par>
                              <p:par>
                                <p:cTn id="44" presetID="20" presetClass="entr" presetSubtype="0" fill="hold" grpId="2" nodeType="withEffect">
                                  <p:childTnLst>
                                    <p:set>
                                      <p:cBhvr>
                                        <p:cTn id="45" dur="1" fill="hold">
                                          <p:stCondLst>
                                            <p:cond delay="0"/>
                                          </p:stCondLst>
                                        </p:cTn>
                                        <p:tgtEl>
                                          <p:spTgt spid="16"/>
                                        </p:tgtEl>
                                        <p:attrNameLst>
                                          <p:attrName>style.visibility</p:attrName>
                                        </p:attrNameLst>
                                      </p:cBhvr>
                                      <p:to>
                                        <p:strVal val="visible"/>
                                      </p:to>
                                    </p:set>
                                    <p:animEffect transition="in" filter="wedge">
                                      <p:cBhvr>
                                        <p:cTn id="46" dur="750"/>
                                        <p:tgtEl>
                                          <p:spTgt spid="16"/>
                                        </p:tgtEl>
                                      </p:cBhvr>
                                    </p:animEffect>
                                  </p:childTnLst>
                                </p:cTn>
                              </p:par>
                              <p:par>
                                <p:cTn id="47" presetID="20" presetClass="entr" presetSubtype="0" fill="hold" grpId="4" nodeType="withEffect">
                                  <p:childTnLst>
                                    <p:set>
                                      <p:cBhvr>
                                        <p:cTn id="48" dur="1" fill="hold">
                                          <p:stCondLst>
                                            <p:cond delay="0"/>
                                          </p:stCondLst>
                                        </p:cTn>
                                        <p:tgtEl>
                                          <p:spTgt spid="20"/>
                                        </p:tgtEl>
                                        <p:attrNameLst>
                                          <p:attrName>style.visibility</p:attrName>
                                        </p:attrNameLst>
                                      </p:cBhvr>
                                      <p:to>
                                        <p:strVal val="visible"/>
                                      </p:to>
                                    </p:set>
                                    <p:animEffect transition="in" filter="wedge">
                                      <p:cBhvr>
                                        <p:cTn id="49"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1"/>
      <p:bldP spid="16" grpId="2"/>
      <p:bldP spid="18" grpId="3"/>
      <p:bldP spid="20" grpId="4"/>
    </p:bldLst>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矩形 42"/>
          <p:cNvSpPr>
            <a:spLocks noChangeArrowheads="1"/>
          </p:cNvSpPr>
          <p:nvPr/>
        </p:nvSpPr>
        <p:spPr bwMode="auto">
          <a:xfrm>
            <a:off x="7339013" y="2964532"/>
            <a:ext cx="692944" cy="1695450"/>
          </a:xfrm>
          <a:prstGeom prst="rect">
            <a:avLst/>
          </a:prstGeom>
          <a:solidFill>
            <a:schemeClr val="tx1">
              <a:lumMod val="75000"/>
              <a:lumOff val="25000"/>
            </a:schemeClr>
          </a:solidFill>
          <a:ln w="9525">
            <a:noFill/>
            <a:miter lim="800000"/>
          </a:ln>
        </p:spPr>
        <p:txBody>
          <a:bodyPr lIns="91434" tIns="45717" rIns="91434" bIns="45717" anchor="ctr"/>
          <a:lstStyle/>
          <a:p>
            <a:pPr algn="ctr">
              <a:buFont typeface="Arial" charset="0"/>
              <a:buNone/>
            </a:pPr>
            <a:endParaRPr lang="zh-CN" altLang="zh-CN" sz="1800">
              <a:solidFill>
                <a:schemeClr val="bg1"/>
              </a:solidFill>
              <a:latin typeface="微软雅黑" pitchFamily="34" charset="-122"/>
              <a:ea typeface="微软雅黑" pitchFamily="34" charset="-122"/>
              <a:sym typeface="微软雅黑" pitchFamily="34" charset="-122"/>
            </a:endParaRPr>
          </a:p>
        </p:txBody>
      </p:sp>
      <p:sp>
        <p:nvSpPr>
          <p:cNvPr id="4" name="矩形 37"/>
          <p:cNvSpPr>
            <a:spLocks noChangeArrowheads="1"/>
          </p:cNvSpPr>
          <p:nvPr/>
        </p:nvSpPr>
        <p:spPr bwMode="auto">
          <a:xfrm>
            <a:off x="3746897" y="2964532"/>
            <a:ext cx="3500438" cy="1695450"/>
          </a:xfrm>
          <a:prstGeom prst="rect">
            <a:avLst/>
          </a:prstGeom>
          <a:solidFill>
            <a:schemeClr val="tx2"/>
          </a:solidFill>
          <a:ln w="9525">
            <a:noFill/>
            <a:miter lim="800000"/>
          </a:ln>
        </p:spPr>
        <p:txBody>
          <a:bodyPr lIns="91434" tIns="45717" rIns="91434" bIns="45717" anchor="ctr"/>
          <a:lstStyle/>
          <a:p>
            <a:pPr algn="ctr">
              <a:buFont typeface="Arial" charset="0"/>
              <a:buNone/>
            </a:pPr>
            <a:endParaRPr lang="zh-CN" altLang="zh-CN" sz="1800">
              <a:solidFill>
                <a:schemeClr val="bg1"/>
              </a:solidFill>
              <a:latin typeface="微软雅黑" pitchFamily="34" charset="-122"/>
              <a:ea typeface="微软雅黑" pitchFamily="34" charset="-122"/>
              <a:sym typeface="微软雅黑" pitchFamily="34" charset="-122"/>
            </a:endParaRPr>
          </a:p>
        </p:txBody>
      </p:sp>
      <p:sp>
        <p:nvSpPr>
          <p:cNvPr id="5" name="矩形 46"/>
          <p:cNvSpPr>
            <a:spLocks noChangeAspect="1" noChangeArrowheads="1"/>
          </p:cNvSpPr>
          <p:nvPr/>
        </p:nvSpPr>
        <p:spPr bwMode="auto">
          <a:xfrm>
            <a:off x="1114425" y="2964532"/>
            <a:ext cx="2541985" cy="1695450"/>
          </a:xfrm>
          <a:prstGeom prst="rect">
            <a:avLst/>
          </a:prstGeom>
          <a:blipFill dpi="0" rotWithShape="1">
            <a:blip r:embed="rId3">
              <a:extLst>
                <a:ext uri="{BEBA8EAE-BF5A-486C-A8C5-ECC9F3942E4B}">
                  <a14:imgProps xmlns:a14="http://schemas.microsoft.com/office/drawing/2010/main">
                    <a14:imgLayer r:embed="rId4">
                      <a14:imgEffect>
                        <a14:saturation sat="33000"/>
                      </a14:imgEffect>
                    </a14:imgLayer>
                  </a14:imgProps>
                </a:ext>
              </a:extLst>
            </a:blip>
            <a:stretch>
              <a:fillRect/>
            </a:stretch>
          </a:blipFill>
          <a:ln w="9525">
            <a:noFill/>
            <a:miter lim="800000"/>
          </a:ln>
        </p:spPr>
        <p:txBody>
          <a:bodyPr lIns="91434" tIns="45717" rIns="91434" bIns="45717" anchor="ctr"/>
          <a:lstStyle/>
          <a:p>
            <a:pPr algn="ctr">
              <a:buFont typeface="Arial" charset="0"/>
              <a:buNone/>
            </a:pPr>
            <a:endParaRPr lang="zh-CN" altLang="zh-CN" sz="1800">
              <a:solidFill>
                <a:schemeClr val="bg1"/>
              </a:solidFill>
              <a:latin typeface="微软雅黑" pitchFamily="34" charset="-122"/>
              <a:ea typeface="微软雅黑" pitchFamily="34" charset="-122"/>
              <a:sym typeface="微软雅黑" pitchFamily="34" charset="-122"/>
            </a:endParaRPr>
          </a:p>
        </p:txBody>
      </p:sp>
      <p:sp>
        <p:nvSpPr>
          <p:cNvPr id="6" name="矩形 47"/>
          <p:cNvSpPr>
            <a:spLocks noChangeAspect="1" noChangeArrowheads="1"/>
          </p:cNvSpPr>
          <p:nvPr/>
        </p:nvSpPr>
        <p:spPr bwMode="auto">
          <a:xfrm>
            <a:off x="2880123" y="1200026"/>
            <a:ext cx="2539603" cy="1694260"/>
          </a:xfrm>
          <a:prstGeom prst="rect">
            <a:avLst/>
          </a:prstGeom>
          <a:blipFill dpi="0" rotWithShape="1">
            <a:blip r:embed="rId5">
              <a:extLst>
                <a:ext uri="{BEBA8EAE-BF5A-486C-A8C5-ECC9F3942E4B}">
                  <a14:imgProps xmlns:a14="http://schemas.microsoft.com/office/drawing/2010/main">
                    <a14:imgLayer r:embed="rId6">
                      <a14:imgEffect>
                        <a14:saturation sat="33000"/>
                      </a14:imgEffect>
                    </a14:imgLayer>
                  </a14:imgProps>
                </a:ext>
              </a:extLst>
            </a:blip>
            <a:stretch>
              <a:fillRect/>
            </a:stretch>
          </a:blipFill>
          <a:ln w="9525">
            <a:noFill/>
            <a:miter lim="800000"/>
          </a:ln>
        </p:spPr>
        <p:txBody>
          <a:bodyPr lIns="91434" tIns="45717" rIns="91434" bIns="45717" anchor="ctr"/>
          <a:lstStyle/>
          <a:p>
            <a:pPr algn="ctr">
              <a:buFont typeface="Arial" charset="0"/>
              <a:buNone/>
            </a:pPr>
            <a:endParaRPr lang="zh-CN" altLang="zh-CN" sz="1800">
              <a:solidFill>
                <a:schemeClr val="bg1"/>
              </a:solidFill>
              <a:latin typeface="微软雅黑" pitchFamily="34" charset="-122"/>
              <a:ea typeface="微软雅黑" pitchFamily="34" charset="-122"/>
              <a:sym typeface="微软雅黑" pitchFamily="34" charset="-122"/>
            </a:endParaRPr>
          </a:p>
        </p:txBody>
      </p:sp>
      <p:sp>
        <p:nvSpPr>
          <p:cNvPr id="7" name="矩形 1"/>
          <p:cNvSpPr>
            <a:spLocks noChangeArrowheads="1"/>
          </p:cNvSpPr>
          <p:nvPr/>
        </p:nvSpPr>
        <p:spPr bwMode="auto">
          <a:xfrm>
            <a:off x="1114425" y="1198836"/>
            <a:ext cx="1695450" cy="1695450"/>
          </a:xfrm>
          <a:prstGeom prst="rect">
            <a:avLst/>
          </a:prstGeom>
          <a:solidFill>
            <a:schemeClr val="tx2"/>
          </a:solidFill>
          <a:ln w="9525">
            <a:noFill/>
            <a:miter lim="800000"/>
          </a:ln>
        </p:spPr>
        <p:txBody>
          <a:bodyPr lIns="91434" tIns="45717" rIns="91434" bIns="45717" anchor="ctr"/>
          <a:lstStyle/>
          <a:p>
            <a:pPr algn="ctr">
              <a:buFont typeface="Arial" charset="0"/>
              <a:buNone/>
            </a:pPr>
            <a:endParaRPr lang="zh-CN" altLang="zh-CN" sz="1800">
              <a:solidFill>
                <a:schemeClr val="bg1"/>
              </a:solidFill>
              <a:latin typeface="微软雅黑" pitchFamily="34" charset="-122"/>
              <a:ea typeface="微软雅黑" pitchFamily="34" charset="-122"/>
              <a:sym typeface="微软雅黑" pitchFamily="34" charset="-122"/>
            </a:endParaRPr>
          </a:p>
        </p:txBody>
      </p:sp>
      <p:sp>
        <p:nvSpPr>
          <p:cNvPr id="8" name="矩形 7"/>
          <p:cNvSpPr>
            <a:spLocks noChangeAspect="1" noChangeArrowheads="1"/>
          </p:cNvSpPr>
          <p:nvPr/>
        </p:nvSpPr>
        <p:spPr bwMode="auto">
          <a:xfrm>
            <a:off x="5489972" y="1198836"/>
            <a:ext cx="2541984" cy="1695450"/>
          </a:xfrm>
          <a:prstGeom prst="rect">
            <a:avLst/>
          </a:prstGeom>
          <a:blipFill dpi="0" rotWithShape="1">
            <a:blip r:embed="rId7">
              <a:extLst>
                <a:ext uri="{BEBA8EAE-BF5A-486C-A8C5-ECC9F3942E4B}">
                  <a14:imgProps xmlns:a14="http://schemas.microsoft.com/office/drawing/2010/main">
                    <a14:imgLayer r:embed="rId8">
                      <a14:imgEffect>
                        <a14:saturation sat="33000"/>
                      </a14:imgEffect>
                    </a14:imgLayer>
                  </a14:imgProps>
                </a:ext>
              </a:extLst>
            </a:blip>
            <a:stretch>
              <a:fillRect/>
            </a:stretch>
          </a:blipFill>
          <a:ln w="9525">
            <a:noFill/>
            <a:miter lim="800000"/>
          </a:ln>
        </p:spPr>
        <p:txBody>
          <a:bodyPr lIns="91434" tIns="45717" rIns="91434" bIns="45717" anchor="ctr"/>
          <a:lstStyle/>
          <a:p>
            <a:pPr algn="ctr">
              <a:buFont typeface="Arial" charset="0"/>
              <a:buNone/>
            </a:pPr>
            <a:endParaRPr lang="zh-CN" altLang="zh-CN" sz="1800">
              <a:solidFill>
                <a:schemeClr val="bg1"/>
              </a:solidFill>
              <a:latin typeface="微软雅黑" pitchFamily="34" charset="-122"/>
              <a:ea typeface="微软雅黑" pitchFamily="34" charset="-122"/>
              <a:sym typeface="微软雅黑" pitchFamily="34" charset="-122"/>
            </a:endParaRPr>
          </a:p>
        </p:txBody>
      </p:sp>
      <p:sp>
        <p:nvSpPr>
          <p:cNvPr id="9" name="矩形 56"/>
          <p:cNvSpPr>
            <a:spLocks noChangeArrowheads="1"/>
          </p:cNvSpPr>
          <p:nvPr/>
        </p:nvSpPr>
        <p:spPr bwMode="auto">
          <a:xfrm>
            <a:off x="1114425" y="1295277"/>
            <a:ext cx="1614488" cy="338548"/>
          </a:xfrm>
          <a:prstGeom prst="rect">
            <a:avLst/>
          </a:prstGeom>
          <a:noFill/>
          <a:ln w="9525">
            <a:noFill/>
            <a:miter lim="800000"/>
          </a:ln>
        </p:spPr>
        <p:txBody>
          <a:bodyPr lIns="91434" tIns="45717" rIns="91434" bIns="45717">
            <a:spAutoFit/>
          </a:bodyPr>
          <a:lstStyle/>
          <a:p>
            <a:pPr algn="r">
              <a:buFont typeface="Arial" charset="0"/>
              <a:buNone/>
            </a:pPr>
            <a:r>
              <a:rPr lang="zh-CN" altLang="en-US" sz="1600" b="1">
                <a:solidFill>
                  <a:schemeClr val="bg1"/>
                </a:solidFill>
                <a:latin typeface="微软雅黑" pitchFamily="34" charset="-122"/>
                <a:ea typeface="微软雅黑" pitchFamily="34" charset="-122"/>
                <a:sym typeface="微软雅黑" pitchFamily="34" charset="-122"/>
              </a:rPr>
              <a:t>添加主题</a:t>
            </a:r>
            <a:endParaRPr lang="zh-CN" altLang="en-US" sz="1600">
              <a:solidFill>
                <a:schemeClr val="bg1"/>
              </a:solidFill>
              <a:latin typeface="微软雅黑" pitchFamily="34" charset="-122"/>
              <a:ea typeface="微软雅黑" pitchFamily="34" charset="-122"/>
              <a:sym typeface="Calibri" pitchFamily="34" charset="0"/>
            </a:endParaRPr>
          </a:p>
        </p:txBody>
      </p:sp>
      <p:sp>
        <p:nvSpPr>
          <p:cNvPr id="10" name="矩形 57"/>
          <p:cNvSpPr>
            <a:spLocks noChangeArrowheads="1"/>
          </p:cNvSpPr>
          <p:nvPr/>
        </p:nvSpPr>
        <p:spPr bwMode="auto">
          <a:xfrm>
            <a:off x="1351360" y="1632224"/>
            <a:ext cx="1381125" cy="502696"/>
          </a:xfrm>
          <a:prstGeom prst="rect">
            <a:avLst/>
          </a:prstGeom>
          <a:noFill/>
          <a:ln>
            <a:noFill/>
          </a:ln>
          <a:extLst/>
        </p:spPr>
        <p:txBody>
          <a:bodyPr lIns="91434" tIns="45717" rIns="91434" bIns="4571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685749" fontAlgn="auto">
              <a:lnSpc>
                <a:spcPts val="1600"/>
              </a:lnSpc>
              <a:spcBef>
                <a:spcPct val="0"/>
              </a:spcBef>
              <a:spcAft>
                <a:spcPct val="0"/>
              </a:spcAft>
              <a:buNone/>
              <a:defRPr/>
            </a:pPr>
            <a:r>
              <a:rPr lang="zh-CN" altLang="en-US" sz="1100">
                <a:solidFill>
                  <a:schemeClr val="bg1"/>
                </a:solidFill>
                <a:sym typeface="微软雅黑" pitchFamily="34" charset="-122"/>
              </a:rPr>
              <a:t>文字描述，总结概括，内容大纲。</a:t>
            </a:r>
            <a:r>
              <a:rPr lang="en-US" altLang="zh-CN" sz="1100">
                <a:solidFill>
                  <a:schemeClr val="bg1"/>
                </a:solidFill>
                <a:sym typeface="微软雅黑" pitchFamily="34" charset="-122"/>
              </a:rPr>
              <a:t> </a:t>
            </a:r>
            <a:endParaRPr lang="zh-CN" altLang="en-US" sz="1100">
              <a:solidFill>
                <a:schemeClr val="bg1"/>
              </a:solidFill>
              <a:sym typeface="微软雅黑" pitchFamily="34" charset="-122"/>
            </a:endParaRPr>
          </a:p>
        </p:txBody>
      </p:sp>
      <p:sp>
        <p:nvSpPr>
          <p:cNvPr id="11" name="矩形 44"/>
          <p:cNvSpPr>
            <a:spLocks noChangeArrowheads="1"/>
          </p:cNvSpPr>
          <p:nvPr/>
        </p:nvSpPr>
        <p:spPr bwMode="auto">
          <a:xfrm>
            <a:off x="3844529" y="3070499"/>
            <a:ext cx="2324100" cy="338548"/>
          </a:xfrm>
          <a:prstGeom prst="rect">
            <a:avLst/>
          </a:prstGeom>
          <a:noFill/>
          <a:ln>
            <a:noFill/>
          </a:ln>
          <a:extLst/>
        </p:spPr>
        <p:txBody>
          <a:bodyPr lIns="91434" tIns="45717" rIns="91434" bIns="4571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spcBef>
                <a:spcPct val="0"/>
              </a:spcBef>
              <a:spcAft>
                <a:spcPct val="0"/>
              </a:spcAft>
              <a:buNone/>
              <a:defRPr/>
            </a:pPr>
            <a:r>
              <a:rPr lang="zh-CN" altLang="en-US" sz="1600" b="1">
                <a:solidFill>
                  <a:schemeClr val="bg1"/>
                </a:solidFill>
                <a:sym typeface="微软雅黑" pitchFamily="34" charset="-122"/>
              </a:rPr>
              <a:t>添加主题</a:t>
            </a:r>
            <a:endParaRPr lang="zh-CN" altLang="en-US" sz="1600">
              <a:solidFill>
                <a:schemeClr val="bg1"/>
              </a:solidFill>
            </a:endParaRPr>
          </a:p>
        </p:txBody>
      </p:sp>
      <p:sp>
        <p:nvSpPr>
          <p:cNvPr id="12" name="矩形 45"/>
          <p:cNvSpPr>
            <a:spLocks noChangeArrowheads="1"/>
          </p:cNvSpPr>
          <p:nvPr/>
        </p:nvSpPr>
        <p:spPr bwMode="auto">
          <a:xfrm>
            <a:off x="3844529" y="3371726"/>
            <a:ext cx="3211115" cy="769435"/>
          </a:xfrm>
          <a:prstGeom prst="rect">
            <a:avLst/>
          </a:prstGeom>
          <a:noFill/>
          <a:ln>
            <a:noFill/>
          </a:ln>
          <a:extLst/>
        </p:spPr>
        <p:txBody>
          <a:bodyPr lIns="91434" tIns="45717" rIns="91434" bIns="4571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spcBef>
                <a:spcPct val="0"/>
              </a:spcBef>
              <a:spcAft>
                <a:spcPct val="0"/>
              </a:spcAft>
              <a:buNone/>
              <a:defRPr/>
            </a:pPr>
            <a:r>
              <a:rPr lang="zh-CN" altLang="en-US" sz="1100">
                <a:solidFill>
                  <a:schemeClr val="bg1"/>
                </a:solidFill>
                <a:sym typeface="微软雅黑" pitchFamily="34" charset="-122"/>
              </a:rPr>
              <a:t>右键点击图片选择设置图片格式可直接替换图片，在此录入上述图表的综合描述说明，</a:t>
            </a:r>
            <a:r>
              <a:rPr lang="zh-CN" altLang="en-US" sz="1100">
                <a:solidFill>
                  <a:schemeClr val="bg1"/>
                </a:solidFill>
              </a:rPr>
              <a:t>在此录入上述图表的综合分析说明，在此录入上述图表的综合分析说明，在此录入上述图表的综合分析说明。 </a:t>
            </a:r>
          </a:p>
        </p:txBody>
      </p:sp>
    </p:spTree>
    <p:extLst>
      <p:ext uri="{BB962C8B-B14F-4D97-AF65-F5344CB8AC3E}">
        <p14:creationId xmlns:p14="http://schemas.microsoft.com/office/powerpoint/2010/main" val="3513643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8" fill="hold" grpId="4" nodeType="afterEffect">
                                  <p:childTnLst>
                                    <p:set>
                                      <p:cBhvr>
                                        <p:cTn id="7" dur="1" fill="hold">
                                          <p:stCondLst>
                                            <p:cond delay="0"/>
                                          </p:stCondLst>
                                        </p:cTn>
                                        <p:tgtEl>
                                          <p:spTgt spid="7"/>
                                        </p:tgtEl>
                                        <p:attrNameLst>
                                          <p:attrName>style.visibility</p:attrName>
                                        </p:attrNameLst>
                                      </p:cBhvr>
                                      <p:to>
                                        <p:strVal val="visible"/>
                                      </p:to>
                                    </p:set>
                                    <p:anim calcmode="lin" valueType="num">
                                      <p:cBhvr additive="base">
                                        <p:cTn id="8" dur="500" fill="hold"/>
                                        <p:tgtEl>
                                          <p:spTgt spid="7"/>
                                        </p:tgtEl>
                                        <p:attrNameLst>
                                          <p:attrName>ppt_x</p:attrName>
                                        </p:attrNameLst>
                                      </p:cBhvr>
                                      <p:tavLst>
                                        <p:tav tm="0">
                                          <p:val>
                                            <p:strVal val="0-#ppt_w/2"/>
                                          </p:val>
                                        </p:tav>
                                        <p:tav tm="100000">
                                          <p:val>
                                            <p:strVal val="#ppt_x"/>
                                          </p:val>
                                        </p:tav>
                                      </p:tavLst>
                                    </p:anim>
                                    <p:anim calcmode="lin" valueType="num">
                                      <p:cBhvr additive="base">
                                        <p:cTn id="9" dur="500" fill="hold"/>
                                        <p:tgtEl>
                                          <p:spTgt spid="7"/>
                                        </p:tgtEl>
                                        <p:attrNameLst>
                                          <p:attrName>ppt_y</p:attrName>
                                        </p:attrNameLst>
                                      </p:cBhvr>
                                      <p:tavLst>
                                        <p:tav tm="0">
                                          <p:val>
                                            <p:strVal val="#ppt_y"/>
                                          </p:val>
                                        </p:tav>
                                        <p:tav tm="100000">
                                          <p:val>
                                            <p:strVal val="#ppt_y"/>
                                          </p:val>
                                        </p:tav>
                                      </p:tavLst>
                                    </p:anim>
                                  </p:childTnLst>
                                </p:cTn>
                              </p:par>
                            </p:childTnLst>
                          </p:cTn>
                        </p:par>
                        <p:par>
                          <p:cTn id="10" fill="hold" nodeType="withGroup">
                            <p:stCondLst>
                              <p:cond delay="500"/>
                            </p:stCondLst>
                            <p:childTnLst>
                              <p:par>
                                <p:cTn id="11" presetID="2" presetClass="entr" presetSubtype="8" fill="hold" grpId="3" nodeType="afterEffec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nodeType="withGroup">
                            <p:stCondLst>
                              <p:cond delay="1000"/>
                            </p:stCondLst>
                            <p:childTnLst>
                              <p:par>
                                <p:cTn id="16" presetID="2" presetClass="entr" presetSubtype="2" fill="hold" grpId="5" nodeType="afterEffec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par>
                          <p:cTn id="20" fill="hold" nodeType="withGroup">
                            <p:stCondLst>
                              <p:cond delay="1500"/>
                            </p:stCondLst>
                            <p:childTnLst>
                              <p:par>
                                <p:cTn id="21" presetID="2" presetClass="entr" presetSubtype="8" fill="hold" grpId="2" nodeType="afterEffec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nodeType="withGroup">
                            <p:stCondLst>
                              <p:cond delay="2000"/>
                            </p:stCondLst>
                            <p:childTnLst>
                              <p:par>
                                <p:cTn id="26" presetID="2" presetClass="entr" presetSubtype="2" fill="hold" grpId="1" nodeType="afterEffec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1+#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childTnLst>
                          </p:cTn>
                        </p:par>
                        <p:par>
                          <p:cTn id="30" fill="hold" nodeType="withGroup">
                            <p:stCondLst>
                              <p:cond delay="2500"/>
                            </p:stCondLst>
                            <p:childTnLst>
                              <p:par>
                                <p:cTn id="31" presetID="2" presetClass="entr" presetSubtype="2" fill="hold" grpId="0" nodeType="afterEffec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1+#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par>
                          <p:cTn id="35" fill="hold" nodeType="withGroup">
                            <p:stCondLst>
                              <p:cond delay="3000"/>
                            </p:stCondLst>
                            <p:childTnLst>
                              <p:par>
                                <p:cTn id="36" presetID="22" presetClass="entr" presetSubtype="1" fill="hold" grpId="6" nodeType="afterEffec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par>
                          <p:cTn id="39" fill="hold" nodeType="withGroup">
                            <p:stCondLst>
                              <p:cond delay="3500"/>
                            </p:stCondLst>
                            <p:childTnLst>
                              <p:par>
                                <p:cTn id="40" presetID="22" presetClass="entr" presetSubtype="1" fill="hold" grpId="7" nodeType="afterEffec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par>
                          <p:cTn id="43" fill="hold" nodeType="withGroup">
                            <p:stCondLst>
                              <p:cond delay="4000"/>
                            </p:stCondLst>
                            <p:childTnLst>
                              <p:par>
                                <p:cTn id="44" presetID="22" presetClass="entr" presetSubtype="1" fill="hold" grpId="8" nodeType="afterEffect">
                                  <p:childTnLst>
                                    <p:set>
                                      <p:cBhvr>
                                        <p:cTn id="45" dur="1" fill="hold">
                                          <p:stCondLst>
                                            <p:cond delay="0"/>
                                          </p:stCondLst>
                                        </p:cTn>
                                        <p:tgtEl>
                                          <p:spTgt spid="11"/>
                                        </p:tgtEl>
                                        <p:attrNameLst>
                                          <p:attrName>style.visibility</p:attrName>
                                        </p:attrNameLst>
                                      </p:cBhvr>
                                      <p:to>
                                        <p:strVal val="visible"/>
                                      </p:to>
                                    </p:set>
                                    <p:animEffect transition="in" filter="wipe(up)">
                                      <p:cBhvr>
                                        <p:cTn id="46" dur="500"/>
                                        <p:tgtEl>
                                          <p:spTgt spid="11"/>
                                        </p:tgtEl>
                                      </p:cBhvr>
                                    </p:animEffect>
                                  </p:childTnLst>
                                </p:cTn>
                              </p:par>
                            </p:childTnLst>
                          </p:cTn>
                        </p:par>
                        <p:par>
                          <p:cTn id="47" fill="hold" nodeType="withGroup">
                            <p:stCondLst>
                              <p:cond delay="4500"/>
                            </p:stCondLst>
                            <p:childTnLst>
                              <p:par>
                                <p:cTn id="48" presetID="22" presetClass="entr" presetSubtype="1" fill="hold" grpId="9" nodeType="afterEffec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P spid="8" grpId="5"/>
      <p:bldP spid="9" grpId="6"/>
      <p:bldP spid="10" grpId="7"/>
      <p:bldP spid="11" grpId="8"/>
      <p:bldP spid="12" grpId="9"/>
    </p:bldLst>
  </p:timing>
</p:sld>
</file>

<file path=ppt/slides/slide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Rectangle 2"/>
          <p:cNvSpPr/>
          <p:nvPr/>
        </p:nvSpPr>
        <p:spPr>
          <a:xfrm>
            <a:off x="4582332" y="1218736"/>
            <a:ext cx="3662363" cy="1752600"/>
          </a:xfrm>
          <a:prstGeom prst="rect">
            <a:avLst/>
          </a:prstGeom>
          <a:blipFill>
            <a:blip r:embed="rId3">
              <a:extLst/>
            </a:blip>
            <a:stretch>
              <a:fillRect/>
            </a:stretch>
          </a:blip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4" name="Rectangle 3"/>
          <p:cNvSpPr/>
          <p:nvPr/>
        </p:nvSpPr>
        <p:spPr>
          <a:xfrm>
            <a:off x="914400" y="1218736"/>
            <a:ext cx="3657600" cy="1752600"/>
          </a:xfrm>
          <a:prstGeom prst="rect">
            <a:avLst/>
          </a:prstGeom>
          <a:noFill/>
          <a:ln w="254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5" name="Oval 4"/>
          <p:cNvSpPr/>
          <p:nvPr/>
        </p:nvSpPr>
        <p:spPr>
          <a:xfrm>
            <a:off x="1259682" y="3103495"/>
            <a:ext cx="716756" cy="720329"/>
          </a:xfrm>
          <a:prstGeom prst="ellipse">
            <a:avLst/>
          </a:prstGeom>
          <a:solidFill>
            <a:schemeClr val="tx2"/>
          </a:solidFill>
          <a:ln w="25400">
            <a:solidFill>
              <a:schemeClr val="tx2"/>
            </a:solidFill>
          </a:ln>
          <a:effectLst/>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anchor="ctr"/>
          <a:lstStyle/>
          <a:p>
            <a:pPr algn="ctr" defTabSz="685749" fontAlgn="auto">
              <a:spcBef>
                <a:spcPct val="0"/>
              </a:spcBef>
              <a:spcAft>
                <a:spcPct val="0"/>
              </a:spcAft>
              <a:defRPr/>
            </a:pPr>
            <a:endParaRPr lang="en-US" sz="8800">
              <a:solidFill>
                <a:schemeClr val="tx1">
                  <a:lumMod val="75000"/>
                  <a:lumOff val="25000"/>
                </a:schemeClr>
              </a:solidFill>
              <a:latin typeface="微软雅黑" pitchFamily="34" charset="-122"/>
              <a:ea typeface="微软雅黑" pitchFamily="34" charset="-122"/>
            </a:endParaRPr>
          </a:p>
        </p:txBody>
      </p:sp>
      <p:sp>
        <p:nvSpPr>
          <p:cNvPr id="6" name="Oval 12"/>
          <p:cNvSpPr/>
          <p:nvPr/>
        </p:nvSpPr>
        <p:spPr>
          <a:xfrm>
            <a:off x="3239691" y="3103495"/>
            <a:ext cx="717947" cy="720329"/>
          </a:xfrm>
          <a:prstGeom prst="ellipse">
            <a:avLst/>
          </a:prstGeom>
          <a:solidFill>
            <a:schemeClr val="tx2"/>
          </a:solidFill>
          <a:ln w="25400">
            <a:solidFill>
              <a:schemeClr val="tx2"/>
            </a:solidFill>
          </a:ln>
          <a:effectLst/>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anchor="ctr"/>
          <a:lstStyle/>
          <a:p>
            <a:pPr algn="ctr" defTabSz="685749" fontAlgn="auto">
              <a:spcBef>
                <a:spcPct val="0"/>
              </a:spcBef>
              <a:spcAft>
                <a:spcPct val="0"/>
              </a:spcAft>
              <a:defRPr/>
            </a:pPr>
            <a:endParaRPr lang="en-US" sz="8800">
              <a:solidFill>
                <a:schemeClr val="tx1">
                  <a:lumMod val="75000"/>
                  <a:lumOff val="25000"/>
                </a:schemeClr>
              </a:solidFill>
              <a:latin typeface="微软雅黑" pitchFamily="34" charset="-122"/>
              <a:ea typeface="微软雅黑" pitchFamily="34" charset="-122"/>
            </a:endParaRPr>
          </a:p>
        </p:txBody>
      </p:sp>
      <p:sp>
        <p:nvSpPr>
          <p:cNvPr id="7" name="Oval 14"/>
          <p:cNvSpPr/>
          <p:nvPr/>
        </p:nvSpPr>
        <p:spPr>
          <a:xfrm>
            <a:off x="5219701" y="3103495"/>
            <a:ext cx="716756" cy="720329"/>
          </a:xfrm>
          <a:prstGeom prst="ellipse">
            <a:avLst/>
          </a:prstGeom>
          <a:solidFill>
            <a:schemeClr val="tx2"/>
          </a:solidFill>
          <a:ln w="25400">
            <a:solidFill>
              <a:schemeClr val="tx2"/>
            </a:solidFill>
          </a:ln>
          <a:effectLst/>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anchor="ctr"/>
          <a:lstStyle/>
          <a:p>
            <a:pPr algn="ctr" defTabSz="685749" fontAlgn="auto">
              <a:spcBef>
                <a:spcPct val="0"/>
              </a:spcBef>
              <a:spcAft>
                <a:spcPct val="0"/>
              </a:spcAft>
              <a:defRPr/>
            </a:pPr>
            <a:endParaRPr lang="en-US" sz="8800">
              <a:solidFill>
                <a:schemeClr val="tx1">
                  <a:lumMod val="75000"/>
                  <a:lumOff val="25000"/>
                </a:schemeClr>
              </a:solidFill>
              <a:latin typeface="微软雅黑" pitchFamily="34" charset="-122"/>
              <a:ea typeface="微软雅黑" pitchFamily="34" charset="-122"/>
            </a:endParaRPr>
          </a:p>
        </p:txBody>
      </p:sp>
      <p:sp>
        <p:nvSpPr>
          <p:cNvPr id="8" name="Oval 16"/>
          <p:cNvSpPr/>
          <p:nvPr/>
        </p:nvSpPr>
        <p:spPr>
          <a:xfrm>
            <a:off x="7198519" y="3103495"/>
            <a:ext cx="716756" cy="720329"/>
          </a:xfrm>
          <a:prstGeom prst="ellipse">
            <a:avLst/>
          </a:prstGeom>
          <a:solidFill>
            <a:schemeClr val="tx2"/>
          </a:solidFill>
          <a:ln w="25400">
            <a:solidFill>
              <a:schemeClr val="tx2"/>
            </a:solidFill>
          </a:ln>
          <a:effectLst/>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anchor="ctr"/>
          <a:lstStyle/>
          <a:p>
            <a:pPr algn="ctr" defTabSz="685749" fontAlgn="auto">
              <a:spcBef>
                <a:spcPct val="0"/>
              </a:spcBef>
              <a:spcAft>
                <a:spcPct val="0"/>
              </a:spcAft>
              <a:defRPr/>
            </a:pPr>
            <a:endParaRPr lang="en-US" sz="8800">
              <a:solidFill>
                <a:schemeClr val="tx1">
                  <a:lumMod val="75000"/>
                  <a:lumOff val="25000"/>
                </a:schemeClr>
              </a:solidFill>
              <a:latin typeface="微软雅黑" pitchFamily="34" charset="-122"/>
              <a:ea typeface="微软雅黑" pitchFamily="34" charset="-122"/>
            </a:endParaRPr>
          </a:p>
        </p:txBody>
      </p:sp>
      <p:grpSp>
        <p:nvGrpSpPr>
          <p:cNvPr id="9" name="Group 20"/>
          <p:cNvGrpSpPr/>
          <p:nvPr/>
        </p:nvGrpSpPr>
        <p:grpSpPr>
          <a:xfrm>
            <a:off x="1427362" y="3259496"/>
            <a:ext cx="401822" cy="404317"/>
            <a:chOff x="7971783" y="2080670"/>
            <a:chExt cx="401822" cy="404317"/>
          </a:xfrm>
          <a:solidFill>
            <a:schemeClr val="bg1"/>
          </a:solidFill>
        </p:grpSpPr>
        <p:sp>
          <p:nvSpPr>
            <p:cNvPr id="10" name="Freeform 42"/>
            <p:cNvSpPr>
              <a:spLocks noEditPoints="1"/>
            </p:cNvSpPr>
            <p:nvPr/>
          </p:nvSpPr>
          <p:spPr bwMode="auto">
            <a:xfrm>
              <a:off x="7971783" y="2080670"/>
              <a:ext cx="401822" cy="404317"/>
            </a:xfrm>
            <a:custGeom>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11" name="Freeform 43"/>
            <p:cNvSpPr/>
            <p:nvPr/>
          </p:nvSpPr>
          <p:spPr bwMode="auto">
            <a:xfrm>
              <a:off x="8079103" y="2178006"/>
              <a:ext cx="139764" cy="199662"/>
            </a:xfrm>
            <a:custGeom>
              <a:gdLst>
                <a:gd name="T0" fmla="*/ 42 w 42"/>
                <a:gd name="T1" fmla="*/ 60 h 60"/>
                <a:gd name="T2" fmla="*/ 42 w 42"/>
                <a:gd name="T3" fmla="*/ 0 h 60"/>
                <a:gd name="T4" fmla="*/ 0 w 42"/>
                <a:gd name="T5" fmla="*/ 42 h 60"/>
                <a:gd name="T6" fmla="*/ 42 w 42"/>
                <a:gd name="T7" fmla="*/ 60 h 60"/>
              </a:gd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grpSp>
      <p:grpSp>
        <p:nvGrpSpPr>
          <p:cNvPr id="12" name="Group 23"/>
          <p:cNvGrpSpPr/>
          <p:nvPr/>
        </p:nvGrpSpPr>
        <p:grpSpPr>
          <a:xfrm>
            <a:off x="3437021" y="3303172"/>
            <a:ext cx="389342" cy="339426"/>
            <a:chOff x="7540014" y="4306907"/>
            <a:chExt cx="389342" cy="339426"/>
          </a:xfrm>
          <a:solidFill>
            <a:schemeClr val="bg1"/>
          </a:solidFill>
        </p:grpSpPr>
        <p:sp>
          <p:nvSpPr>
            <p:cNvPr id="13" name="Freeform 110"/>
            <p:cNvSpPr/>
            <p:nvPr/>
          </p:nvSpPr>
          <p:spPr bwMode="auto">
            <a:xfrm>
              <a:off x="7799575" y="4409234"/>
              <a:ext cx="102328" cy="102328"/>
            </a:xfrm>
            <a:custGeom>
              <a:gdLst>
                <a:gd name="T0" fmla="*/ 0 w 41"/>
                <a:gd name="T1" fmla="*/ 39 h 41"/>
                <a:gd name="T2" fmla="*/ 3 w 41"/>
                <a:gd name="T3" fmla="*/ 41 h 41"/>
                <a:gd name="T4" fmla="*/ 41 w 41"/>
                <a:gd name="T5" fmla="*/ 3 h 41"/>
                <a:gd name="T6" fmla="*/ 39 w 41"/>
                <a:gd name="T7" fmla="*/ 0 h 41"/>
                <a:gd name="T8" fmla="*/ 0 w 41"/>
                <a:gd name="T9" fmla="*/ 39 h 41"/>
              </a:gd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14" name="Freeform 111"/>
            <p:cNvSpPr/>
            <p:nvPr/>
          </p:nvSpPr>
          <p:spPr bwMode="auto">
            <a:xfrm>
              <a:off x="7777112" y="4381780"/>
              <a:ext cx="109814" cy="114806"/>
            </a:xfrm>
            <a:custGeom>
              <a:gdLst>
                <a:gd name="T0" fmla="*/ 37 w 44"/>
                <a:gd name="T1" fmla="*/ 0 h 46"/>
                <a:gd name="T2" fmla="*/ 0 w 44"/>
                <a:gd name="T3" fmla="*/ 39 h 46"/>
                <a:gd name="T4" fmla="*/ 6 w 44"/>
                <a:gd name="T5" fmla="*/ 46 h 46"/>
                <a:gd name="T6" fmla="*/ 44 w 44"/>
                <a:gd name="T7" fmla="*/ 8 h 46"/>
                <a:gd name="T8" fmla="*/ 37 w 44"/>
                <a:gd name="T9" fmla="*/ 0 h 46"/>
              </a:gd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15" name="Freeform 112"/>
            <p:cNvSpPr/>
            <p:nvPr/>
          </p:nvSpPr>
          <p:spPr bwMode="auto">
            <a:xfrm>
              <a:off x="7757146" y="4366805"/>
              <a:ext cx="104823" cy="104823"/>
            </a:xfrm>
            <a:custGeom>
              <a:gdLst>
                <a:gd name="T0" fmla="*/ 0 w 42"/>
                <a:gd name="T1" fmla="*/ 38 h 42"/>
                <a:gd name="T2" fmla="*/ 4 w 42"/>
                <a:gd name="T3" fmla="*/ 42 h 42"/>
                <a:gd name="T4" fmla="*/ 42 w 42"/>
                <a:gd name="T5" fmla="*/ 4 h 42"/>
                <a:gd name="T6" fmla="*/ 38 w 42"/>
                <a:gd name="T7" fmla="*/ 0 h 42"/>
                <a:gd name="T8" fmla="*/ 0 w 42"/>
                <a:gd name="T9" fmla="*/ 38 h 42"/>
              </a:gd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16" name="Freeform 113"/>
            <p:cNvSpPr/>
            <p:nvPr/>
          </p:nvSpPr>
          <p:spPr bwMode="auto">
            <a:xfrm>
              <a:off x="7729693" y="4469133"/>
              <a:ext cx="69882" cy="69882"/>
            </a:xfrm>
            <a:custGeom>
              <a:gdLst>
                <a:gd name="T0" fmla="*/ 28 w 28"/>
                <a:gd name="T1" fmla="*/ 20 h 28"/>
                <a:gd name="T2" fmla="*/ 8 w 28"/>
                <a:gd name="T3" fmla="*/ 0 h 28"/>
                <a:gd name="T4" fmla="*/ 0 w 28"/>
                <a:gd name="T5" fmla="*/ 20 h 28"/>
                <a:gd name="T6" fmla="*/ 9 w 28"/>
                <a:gd name="T7" fmla="*/ 28 h 28"/>
                <a:gd name="T8" fmla="*/ 28 w 28"/>
                <a:gd name="T9" fmla="*/ 20 h 28"/>
              </a:gd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17" name="Freeform 114"/>
            <p:cNvSpPr/>
            <p:nvPr/>
          </p:nvSpPr>
          <p:spPr bwMode="auto">
            <a:xfrm>
              <a:off x="7712222" y="4526535"/>
              <a:ext cx="34941" cy="32446"/>
            </a:xfrm>
            <a:custGeom>
              <a:gdLst>
                <a:gd name="T0" fmla="*/ 0 w 14"/>
                <a:gd name="T1" fmla="*/ 13 h 13"/>
                <a:gd name="T2" fmla="*/ 14 w 14"/>
                <a:gd name="T3" fmla="*/ 6 h 13"/>
                <a:gd name="T4" fmla="*/ 6 w 14"/>
                <a:gd name="T5" fmla="*/ 0 h 13"/>
                <a:gd name="T6" fmla="*/ 0 w 14"/>
                <a:gd name="T7" fmla="*/ 13 h 13"/>
              </a:gd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18" name="Freeform 115"/>
            <p:cNvSpPr/>
            <p:nvPr/>
          </p:nvSpPr>
          <p:spPr bwMode="auto">
            <a:xfrm>
              <a:off x="7859474" y="4341848"/>
              <a:ext cx="69882" cy="69882"/>
            </a:xfrm>
            <a:custGeom>
              <a:gdLst>
                <a:gd name="T0" fmla="*/ 7 w 28"/>
                <a:gd name="T1" fmla="*/ 0 h 28"/>
                <a:gd name="T2" fmla="*/ 0 w 28"/>
                <a:gd name="T3" fmla="*/ 8 h 28"/>
                <a:gd name="T4" fmla="*/ 20 w 28"/>
                <a:gd name="T5" fmla="*/ 28 h 28"/>
                <a:gd name="T6" fmla="*/ 28 w 28"/>
                <a:gd name="T7" fmla="*/ 20 h 28"/>
                <a:gd name="T8" fmla="*/ 7 w 28"/>
                <a:gd name="T9" fmla="*/ 0 h 28"/>
              </a:gd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19" name="Freeform 116"/>
            <p:cNvSpPr/>
            <p:nvPr/>
          </p:nvSpPr>
          <p:spPr bwMode="auto">
            <a:xfrm>
              <a:off x="7540014" y="4306907"/>
              <a:ext cx="279527" cy="339426"/>
            </a:xfrm>
            <a:custGeom>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20" name="Rectangle 117"/>
            <p:cNvSpPr>
              <a:spLocks noChangeArrowheads="1"/>
            </p:cNvSpPr>
            <p:nvPr/>
          </p:nvSpPr>
          <p:spPr bwMode="auto">
            <a:xfrm>
              <a:off x="7589930" y="4421713"/>
              <a:ext cx="109814" cy="17471"/>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21" name="Rectangle 118"/>
            <p:cNvSpPr>
              <a:spLocks noChangeArrowheads="1"/>
            </p:cNvSpPr>
            <p:nvPr/>
          </p:nvSpPr>
          <p:spPr bwMode="auto">
            <a:xfrm>
              <a:off x="7589930" y="4461645"/>
              <a:ext cx="109814" cy="17471"/>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22" name="Rectangle 119"/>
            <p:cNvSpPr>
              <a:spLocks noChangeArrowheads="1"/>
            </p:cNvSpPr>
            <p:nvPr/>
          </p:nvSpPr>
          <p:spPr bwMode="auto">
            <a:xfrm>
              <a:off x="7589930" y="4506569"/>
              <a:ext cx="109814" cy="14975"/>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23" name="Rectangle 120"/>
            <p:cNvSpPr>
              <a:spLocks noChangeArrowheads="1"/>
            </p:cNvSpPr>
            <p:nvPr/>
          </p:nvSpPr>
          <p:spPr bwMode="auto">
            <a:xfrm>
              <a:off x="7589930" y="4548998"/>
              <a:ext cx="109814" cy="17471"/>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grpSp>
      <p:grpSp>
        <p:nvGrpSpPr>
          <p:cNvPr id="24" name="Group 35"/>
          <p:cNvGrpSpPr/>
          <p:nvPr/>
        </p:nvGrpSpPr>
        <p:grpSpPr>
          <a:xfrm>
            <a:off x="7366135" y="3268679"/>
            <a:ext cx="379359" cy="376864"/>
            <a:chOff x="6853673" y="3715407"/>
            <a:chExt cx="379359" cy="376864"/>
          </a:xfrm>
          <a:solidFill>
            <a:schemeClr val="bg1"/>
          </a:solidFill>
        </p:grpSpPr>
        <p:sp>
          <p:nvSpPr>
            <p:cNvPr id="25" name="Freeform 150"/>
            <p:cNvSpPr>
              <a:spLocks noEditPoints="1"/>
            </p:cNvSpPr>
            <p:nvPr/>
          </p:nvSpPr>
          <p:spPr bwMode="auto">
            <a:xfrm>
              <a:off x="6853673" y="3715407"/>
              <a:ext cx="379359" cy="376864"/>
            </a:xfrm>
            <a:custGeom>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26" name="Rectangle 151"/>
            <p:cNvSpPr>
              <a:spLocks noChangeArrowheads="1"/>
            </p:cNvSpPr>
            <p:nvPr/>
          </p:nvSpPr>
          <p:spPr bwMode="auto">
            <a:xfrm>
              <a:off x="6998429" y="3987447"/>
              <a:ext cx="22463" cy="42429"/>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27" name="Rectangle 152"/>
            <p:cNvSpPr>
              <a:spLocks noChangeArrowheads="1"/>
            </p:cNvSpPr>
            <p:nvPr/>
          </p:nvSpPr>
          <p:spPr bwMode="auto">
            <a:xfrm>
              <a:off x="7033370" y="3987447"/>
              <a:ext cx="19966" cy="42429"/>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28" name="Rectangle 153"/>
            <p:cNvSpPr>
              <a:spLocks noChangeArrowheads="1"/>
            </p:cNvSpPr>
            <p:nvPr/>
          </p:nvSpPr>
          <p:spPr bwMode="auto">
            <a:xfrm>
              <a:off x="7068311" y="3987447"/>
              <a:ext cx="19966" cy="42429"/>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29" name="Freeform 154"/>
            <p:cNvSpPr/>
            <p:nvPr/>
          </p:nvSpPr>
          <p:spPr bwMode="auto">
            <a:xfrm>
              <a:off x="6970976" y="3822725"/>
              <a:ext cx="82362" cy="84857"/>
            </a:xfrm>
            <a:custGeom>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0" name="Freeform 155"/>
            <p:cNvSpPr/>
            <p:nvPr/>
          </p:nvSpPr>
          <p:spPr bwMode="auto">
            <a:xfrm>
              <a:off x="6921060" y="3987447"/>
              <a:ext cx="22463" cy="19966"/>
            </a:xfrm>
            <a:custGeom>
              <a:gdLst>
                <a:gd name="T0" fmla="*/ 0 w 9"/>
                <a:gd name="T1" fmla="*/ 6 h 8"/>
                <a:gd name="T2" fmla="*/ 3 w 9"/>
                <a:gd name="T3" fmla="*/ 8 h 8"/>
                <a:gd name="T4" fmla="*/ 9 w 9"/>
                <a:gd name="T5" fmla="*/ 1 h 8"/>
                <a:gd name="T6" fmla="*/ 7 w 9"/>
                <a:gd name="T7" fmla="*/ 0 h 8"/>
                <a:gd name="T8" fmla="*/ 0 w 9"/>
                <a:gd name="T9" fmla="*/ 6 h 8"/>
              </a:gd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1" name="Freeform 156"/>
            <p:cNvSpPr/>
            <p:nvPr/>
          </p:nvSpPr>
          <p:spPr bwMode="auto">
            <a:xfrm>
              <a:off x="6901094" y="3942523"/>
              <a:ext cx="27454" cy="14975"/>
            </a:xfrm>
            <a:custGeom>
              <a:gdLst>
                <a:gd name="T0" fmla="*/ 9 w 11"/>
                <a:gd name="T1" fmla="*/ 0 h 6"/>
                <a:gd name="T2" fmla="*/ 0 w 11"/>
                <a:gd name="T3" fmla="*/ 3 h 6"/>
                <a:gd name="T4" fmla="*/ 1 w 11"/>
                <a:gd name="T5" fmla="*/ 6 h 6"/>
                <a:gd name="T6" fmla="*/ 11 w 11"/>
                <a:gd name="T7" fmla="*/ 3 h 6"/>
                <a:gd name="T8" fmla="*/ 9 w 11"/>
                <a:gd name="T9" fmla="*/ 0 h 6"/>
              </a:gd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2" name="Freeform 157"/>
            <p:cNvSpPr/>
            <p:nvPr/>
          </p:nvSpPr>
          <p:spPr bwMode="auto">
            <a:xfrm>
              <a:off x="6933538" y="3790281"/>
              <a:ext cx="19966" cy="22463"/>
            </a:xfrm>
            <a:custGeom>
              <a:gdLst>
                <a:gd name="T0" fmla="*/ 0 w 8"/>
                <a:gd name="T1" fmla="*/ 3 h 9"/>
                <a:gd name="T2" fmla="*/ 7 w 8"/>
                <a:gd name="T3" fmla="*/ 9 h 9"/>
                <a:gd name="T4" fmla="*/ 8 w 8"/>
                <a:gd name="T5" fmla="*/ 7 h 9"/>
                <a:gd name="T6" fmla="*/ 2 w 8"/>
                <a:gd name="T7" fmla="*/ 0 h 9"/>
                <a:gd name="T8" fmla="*/ 0 w 8"/>
                <a:gd name="T9" fmla="*/ 3 h 9"/>
              </a:gd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3" name="Freeform 158"/>
            <p:cNvSpPr/>
            <p:nvPr/>
          </p:nvSpPr>
          <p:spPr bwMode="auto">
            <a:xfrm>
              <a:off x="6903589" y="3840196"/>
              <a:ext cx="27454" cy="12480"/>
            </a:xfrm>
            <a:custGeom>
              <a:gdLst>
                <a:gd name="T0" fmla="*/ 11 w 11"/>
                <a:gd name="T1" fmla="*/ 3 h 5"/>
                <a:gd name="T2" fmla="*/ 2 w 11"/>
                <a:gd name="T3" fmla="*/ 0 h 5"/>
                <a:gd name="T4" fmla="*/ 0 w 11"/>
                <a:gd name="T5" fmla="*/ 3 h 5"/>
                <a:gd name="T6" fmla="*/ 10 w 11"/>
                <a:gd name="T7" fmla="*/ 5 h 5"/>
                <a:gd name="T8" fmla="*/ 11 w 11"/>
                <a:gd name="T9" fmla="*/ 3 h 5"/>
              </a:gd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4" name="Rectangle 159"/>
            <p:cNvSpPr>
              <a:spLocks noChangeArrowheads="1"/>
            </p:cNvSpPr>
            <p:nvPr/>
          </p:nvSpPr>
          <p:spPr bwMode="auto">
            <a:xfrm>
              <a:off x="7040858" y="3750348"/>
              <a:ext cx="7488" cy="22463"/>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5" name="Freeform 160"/>
            <p:cNvSpPr/>
            <p:nvPr/>
          </p:nvSpPr>
          <p:spPr bwMode="auto">
            <a:xfrm>
              <a:off x="6973471" y="3760331"/>
              <a:ext cx="17471" cy="22463"/>
            </a:xfrm>
            <a:custGeom>
              <a:gdLst>
                <a:gd name="T0" fmla="*/ 7 w 7"/>
                <a:gd name="T1" fmla="*/ 8 h 9"/>
                <a:gd name="T2" fmla="*/ 3 w 7"/>
                <a:gd name="T3" fmla="*/ 0 h 9"/>
                <a:gd name="T4" fmla="*/ 0 w 7"/>
                <a:gd name="T5" fmla="*/ 2 h 9"/>
                <a:gd name="T6" fmla="*/ 4 w 7"/>
                <a:gd name="T7" fmla="*/ 9 h 9"/>
                <a:gd name="T8" fmla="*/ 7 w 7"/>
                <a:gd name="T9" fmla="*/ 8 h 9"/>
              </a:gd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6" name="Freeform 161"/>
            <p:cNvSpPr/>
            <p:nvPr/>
          </p:nvSpPr>
          <p:spPr bwMode="auto">
            <a:xfrm>
              <a:off x="7088277" y="3760331"/>
              <a:ext cx="12480" cy="27454"/>
            </a:xfrm>
            <a:custGeom>
              <a:gdLst>
                <a:gd name="T0" fmla="*/ 0 w 5"/>
                <a:gd name="T1" fmla="*/ 9 h 11"/>
                <a:gd name="T2" fmla="*/ 2 w 5"/>
                <a:gd name="T3" fmla="*/ 11 h 11"/>
                <a:gd name="T4" fmla="*/ 5 w 5"/>
                <a:gd name="T5" fmla="*/ 2 h 11"/>
                <a:gd name="T6" fmla="*/ 2 w 5"/>
                <a:gd name="T7" fmla="*/ 0 h 11"/>
                <a:gd name="T8" fmla="*/ 0 w 5"/>
                <a:gd name="T9" fmla="*/ 9 h 11"/>
              </a:gd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7" name="Freeform 162"/>
            <p:cNvSpPr/>
            <p:nvPr/>
          </p:nvSpPr>
          <p:spPr bwMode="auto">
            <a:xfrm>
              <a:off x="7130706" y="3987447"/>
              <a:ext cx="22463" cy="19966"/>
            </a:xfrm>
            <a:custGeom>
              <a:gdLst>
                <a:gd name="T0" fmla="*/ 0 w 9"/>
                <a:gd name="T1" fmla="*/ 1 h 8"/>
                <a:gd name="T2" fmla="*/ 8 w 9"/>
                <a:gd name="T3" fmla="*/ 8 h 8"/>
                <a:gd name="T4" fmla="*/ 9 w 9"/>
                <a:gd name="T5" fmla="*/ 6 h 8"/>
                <a:gd name="T6" fmla="*/ 3 w 9"/>
                <a:gd name="T7" fmla="*/ 0 h 8"/>
                <a:gd name="T8" fmla="*/ 0 w 9"/>
                <a:gd name="T9" fmla="*/ 1 h 8"/>
              </a:gd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8" name="Freeform 163"/>
            <p:cNvSpPr/>
            <p:nvPr/>
          </p:nvSpPr>
          <p:spPr bwMode="auto">
            <a:xfrm>
              <a:off x="7158159" y="3942523"/>
              <a:ext cx="24958" cy="14975"/>
            </a:xfrm>
            <a:custGeom>
              <a:gdLst>
                <a:gd name="T0" fmla="*/ 0 w 10"/>
                <a:gd name="T1" fmla="*/ 3 h 6"/>
                <a:gd name="T2" fmla="*/ 9 w 10"/>
                <a:gd name="T3" fmla="*/ 6 h 6"/>
                <a:gd name="T4" fmla="*/ 10 w 10"/>
                <a:gd name="T5" fmla="*/ 3 h 6"/>
                <a:gd name="T6" fmla="*/ 1 w 10"/>
                <a:gd name="T7" fmla="*/ 0 h 6"/>
                <a:gd name="T8" fmla="*/ 0 w 10"/>
                <a:gd name="T9" fmla="*/ 3 h 6"/>
              </a:gd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39" name="Freeform 164"/>
            <p:cNvSpPr/>
            <p:nvPr/>
          </p:nvSpPr>
          <p:spPr bwMode="auto">
            <a:xfrm>
              <a:off x="7128209" y="3790281"/>
              <a:ext cx="22463" cy="22463"/>
            </a:xfrm>
            <a:custGeom>
              <a:gdLst>
                <a:gd name="T0" fmla="*/ 9 w 9"/>
                <a:gd name="T1" fmla="*/ 3 h 9"/>
                <a:gd name="T2" fmla="*/ 8 w 9"/>
                <a:gd name="T3" fmla="*/ 0 h 9"/>
                <a:gd name="T4" fmla="*/ 0 w 9"/>
                <a:gd name="T5" fmla="*/ 7 h 9"/>
                <a:gd name="T6" fmla="*/ 2 w 9"/>
                <a:gd name="T7" fmla="*/ 9 h 9"/>
                <a:gd name="T8" fmla="*/ 9 w 9"/>
                <a:gd name="T9" fmla="*/ 3 h 9"/>
              </a:gd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40" name="Freeform 165"/>
            <p:cNvSpPr/>
            <p:nvPr/>
          </p:nvSpPr>
          <p:spPr bwMode="auto">
            <a:xfrm>
              <a:off x="7153167" y="3840196"/>
              <a:ext cx="27454" cy="12480"/>
            </a:xfrm>
            <a:custGeom>
              <a:gdLst>
                <a:gd name="T0" fmla="*/ 10 w 11"/>
                <a:gd name="T1" fmla="*/ 0 h 5"/>
                <a:gd name="T2" fmla="*/ 0 w 11"/>
                <a:gd name="T3" fmla="*/ 3 h 5"/>
                <a:gd name="T4" fmla="*/ 2 w 11"/>
                <a:gd name="T5" fmla="*/ 5 h 5"/>
                <a:gd name="T6" fmla="*/ 11 w 11"/>
                <a:gd name="T7" fmla="*/ 3 h 5"/>
                <a:gd name="T8" fmla="*/ 10 w 11"/>
                <a:gd name="T9" fmla="*/ 0 h 5"/>
              </a:gd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41" name="Rectangle 166"/>
            <p:cNvSpPr>
              <a:spLocks noChangeArrowheads="1"/>
            </p:cNvSpPr>
            <p:nvPr/>
          </p:nvSpPr>
          <p:spPr bwMode="auto">
            <a:xfrm>
              <a:off x="6893606" y="3890112"/>
              <a:ext cx="24958" cy="7488"/>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42" name="Rectangle 167"/>
            <p:cNvSpPr>
              <a:spLocks noChangeArrowheads="1"/>
            </p:cNvSpPr>
            <p:nvPr/>
          </p:nvSpPr>
          <p:spPr bwMode="auto">
            <a:xfrm>
              <a:off x="7170638" y="3892607"/>
              <a:ext cx="27454" cy="7488"/>
            </a:xfrm>
            <a:prstGeom prst="rect">
              <a:avLst/>
            </a:pr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grpSp>
      <p:grpSp>
        <p:nvGrpSpPr>
          <p:cNvPr id="43" name="Group 54"/>
          <p:cNvGrpSpPr/>
          <p:nvPr/>
        </p:nvGrpSpPr>
        <p:grpSpPr>
          <a:xfrm>
            <a:off x="5432105" y="3304922"/>
            <a:ext cx="299494" cy="389342"/>
            <a:chOff x="6421904" y="4798576"/>
            <a:chExt cx="299494" cy="389342"/>
          </a:xfrm>
          <a:solidFill>
            <a:schemeClr val="bg1"/>
          </a:solidFill>
        </p:grpSpPr>
        <p:sp>
          <p:nvSpPr>
            <p:cNvPr id="44" name="Freeform 170"/>
            <p:cNvSpPr/>
            <p:nvPr/>
          </p:nvSpPr>
          <p:spPr bwMode="auto">
            <a:xfrm>
              <a:off x="6421904" y="4910886"/>
              <a:ext cx="299494" cy="277032"/>
            </a:xfrm>
            <a:custGeom>
              <a:gdLst>
                <a:gd name="T0" fmla="*/ 45 w 90"/>
                <a:gd name="T1" fmla="*/ 83 h 83"/>
                <a:gd name="T2" fmla="*/ 90 w 90"/>
                <a:gd name="T3" fmla="*/ 0 h 83"/>
                <a:gd name="T4" fmla="*/ 0 w 90"/>
                <a:gd name="T5" fmla="*/ 0 h 83"/>
                <a:gd name="T6" fmla="*/ 45 w 90"/>
                <a:gd name="T7" fmla="*/ 83 h 83"/>
              </a:gd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sp>
          <p:nvSpPr>
            <p:cNvPr id="45" name="Freeform 171"/>
            <p:cNvSpPr/>
            <p:nvPr/>
          </p:nvSpPr>
          <p:spPr bwMode="auto">
            <a:xfrm>
              <a:off x="6421904" y="4798576"/>
              <a:ext cx="299494" cy="94840"/>
            </a:xfrm>
            <a:custGeom>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8">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p:spPr>
          <p:txBody>
            <a:bodyPr/>
            <a:lstStyle/>
            <a:p>
              <a:pPr defTabSz="685749" fontAlgn="auto">
                <a:spcBef>
                  <a:spcPct val="0"/>
                </a:spcBef>
                <a:spcAft>
                  <a:spcPct val="0"/>
                </a:spcAft>
                <a:defRPr/>
              </a:pPr>
              <a:endParaRPr lang="en-US">
                <a:solidFill>
                  <a:schemeClr val="tx1">
                    <a:lumMod val="75000"/>
                    <a:lumOff val="25000"/>
                  </a:schemeClr>
                </a:solidFill>
                <a:latin typeface="微软雅黑" pitchFamily="34" charset="-122"/>
                <a:ea typeface="微软雅黑" pitchFamily="34" charset="-122"/>
              </a:endParaRPr>
            </a:p>
          </p:txBody>
        </p:sp>
      </p:grpSp>
      <p:sp>
        <p:nvSpPr>
          <p:cNvPr id="46" name="矩形 45"/>
          <p:cNvSpPr/>
          <p:nvPr/>
        </p:nvSpPr>
        <p:spPr>
          <a:xfrm>
            <a:off x="3310260" y="1505677"/>
            <a:ext cx="1010519" cy="330854"/>
          </a:xfrm>
          <a:prstGeom prst="rect">
            <a:avLst/>
          </a:prstGeom>
        </p:spPr>
        <p:txBody>
          <a:bodyPr wrap="none" lIns="68573" tIns="34287" rIns="68573" bIns="34287">
            <a:spAutoFit/>
          </a:bodyPr>
          <a:lstStyle/>
          <a:p>
            <a:pPr algn="r" defTabSz="685749" fontAlgn="auto">
              <a:spcBef>
                <a:spcPct val="0"/>
              </a:spcBef>
              <a:spcAft>
                <a:spcPct val="0"/>
              </a:spcAft>
              <a:defRPr/>
            </a:pPr>
            <a:r>
              <a:rPr lang="zh-CN" altLang="en-US" sz="1700" b="1">
                <a:solidFill>
                  <a:schemeClr val="tx1">
                    <a:lumMod val="75000"/>
                    <a:lumOff val="25000"/>
                  </a:schemeClr>
                </a:solidFill>
                <a:latin typeface="微软雅黑" pitchFamily="34" charset="-122"/>
                <a:ea typeface="微软雅黑" pitchFamily="34" charset="-122"/>
              </a:rPr>
              <a:t>添加标题</a:t>
            </a:r>
            <a:endParaRPr lang="en-US" altLang="zh-CN" sz="1700" b="1">
              <a:solidFill>
                <a:schemeClr val="tx1">
                  <a:lumMod val="75000"/>
                  <a:lumOff val="25000"/>
                </a:schemeClr>
              </a:solidFill>
              <a:latin typeface="微软雅黑" pitchFamily="34" charset="-122"/>
              <a:ea typeface="微软雅黑" pitchFamily="34" charset="-122"/>
            </a:endParaRPr>
          </a:p>
        </p:txBody>
      </p:sp>
      <p:sp>
        <p:nvSpPr>
          <p:cNvPr id="47" name="矩形 46"/>
          <p:cNvSpPr>
            <a:spLocks noChangeArrowheads="1"/>
          </p:cNvSpPr>
          <p:nvPr/>
        </p:nvSpPr>
        <p:spPr bwMode="auto">
          <a:xfrm>
            <a:off x="1172766" y="1845005"/>
            <a:ext cx="3148013" cy="881774"/>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685749" fontAlgn="auto">
              <a:lnSpc>
                <a:spcPct val="120000"/>
              </a:lnSpc>
              <a:spcBef>
                <a:spcPct val="0"/>
              </a:spcBef>
              <a:spcAft>
                <a:spcPct val="0"/>
              </a:spcAft>
              <a:buNone/>
              <a:defRPr/>
            </a:pPr>
            <a:r>
              <a:rPr lang="zh-CN" altLang="en-US" sz="1100">
                <a:solidFill>
                  <a:schemeClr val="tx1">
                    <a:lumMod val="75000"/>
                    <a:lumOff val="25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48" name="矩形 47"/>
          <p:cNvSpPr>
            <a:spLocks noChangeArrowheads="1"/>
          </p:cNvSpPr>
          <p:nvPr/>
        </p:nvSpPr>
        <p:spPr bwMode="auto">
          <a:xfrm>
            <a:off x="1035844" y="3909549"/>
            <a:ext cx="1164431" cy="315465"/>
          </a:xfrm>
          <a:prstGeom prst="rect">
            <a:avLst/>
          </a:prstGeom>
          <a:noFill/>
          <a:ln w="9525">
            <a:noFill/>
            <a:miter lim="800000"/>
          </a:ln>
        </p:spPr>
        <p:txBody>
          <a:bodyPr lIns="68573" tIns="34287" rIns="68573" bIns="34287">
            <a:spAutoFit/>
          </a:bodyPr>
          <a:lstStyle/>
          <a:p>
            <a:pPr algn="ctr"/>
            <a:r>
              <a:rPr lang="zh-CN" altLang="en-US" sz="1600" b="1">
                <a:solidFill>
                  <a:schemeClr val="tx1">
                    <a:lumMod val="75000"/>
                    <a:lumOff val="25000"/>
                  </a:schemeClr>
                </a:solidFill>
                <a:latin typeface="微软雅黑" pitchFamily="34" charset="-122"/>
                <a:ea typeface="微软雅黑" pitchFamily="34" charset="-122"/>
              </a:rPr>
              <a:t>添加标题</a:t>
            </a:r>
            <a:endParaRPr lang="en-US" altLang="zh-CN" sz="1600" b="1">
              <a:solidFill>
                <a:schemeClr val="tx1">
                  <a:lumMod val="75000"/>
                  <a:lumOff val="25000"/>
                </a:schemeClr>
              </a:solidFill>
              <a:latin typeface="微软雅黑" pitchFamily="34" charset="-122"/>
              <a:ea typeface="微软雅黑" pitchFamily="34" charset="-122"/>
            </a:endParaRPr>
          </a:p>
        </p:txBody>
      </p:sp>
      <p:sp>
        <p:nvSpPr>
          <p:cNvPr id="49" name="矩形 47"/>
          <p:cNvSpPr>
            <a:spLocks noChangeArrowheads="1"/>
          </p:cNvSpPr>
          <p:nvPr/>
        </p:nvSpPr>
        <p:spPr bwMode="auto">
          <a:xfrm>
            <a:off x="878682" y="4225065"/>
            <a:ext cx="1478756" cy="650941"/>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20000"/>
              </a:lnSpc>
              <a:spcBef>
                <a:spcPct val="0"/>
              </a:spcBef>
              <a:spcAft>
                <a:spcPct val="0"/>
              </a:spcAft>
              <a:buNone/>
              <a:defRPr/>
            </a:pPr>
            <a:r>
              <a:rPr lang="zh-CN" altLang="en-US" sz="1050">
                <a:solidFill>
                  <a:schemeClr val="tx1">
                    <a:lumMod val="75000"/>
                    <a:lumOff val="25000"/>
                  </a:schemeClr>
                </a:solidFill>
                <a:sym typeface="微软雅黑" pitchFamily="34" charset="-122"/>
              </a:rPr>
              <a:t>在此录入上述图表的描述说明，在此录入上述图表的描述说明。</a:t>
            </a:r>
          </a:p>
        </p:txBody>
      </p:sp>
      <p:sp>
        <p:nvSpPr>
          <p:cNvPr id="50" name="矩形 49"/>
          <p:cNvSpPr>
            <a:spLocks noChangeArrowheads="1"/>
          </p:cNvSpPr>
          <p:nvPr/>
        </p:nvSpPr>
        <p:spPr bwMode="auto">
          <a:xfrm>
            <a:off x="3015854" y="3909549"/>
            <a:ext cx="1163240" cy="315465"/>
          </a:xfrm>
          <a:prstGeom prst="rect">
            <a:avLst/>
          </a:prstGeom>
          <a:noFill/>
          <a:ln w="9525">
            <a:noFill/>
            <a:miter lim="800000"/>
          </a:ln>
        </p:spPr>
        <p:txBody>
          <a:bodyPr lIns="68573" tIns="34287" rIns="68573" bIns="34287">
            <a:spAutoFit/>
          </a:bodyPr>
          <a:lstStyle/>
          <a:p>
            <a:pPr algn="ctr"/>
            <a:r>
              <a:rPr lang="zh-CN" altLang="en-US" sz="1600" b="1">
                <a:solidFill>
                  <a:schemeClr val="tx1">
                    <a:lumMod val="75000"/>
                    <a:lumOff val="25000"/>
                  </a:schemeClr>
                </a:solidFill>
                <a:latin typeface="微软雅黑" pitchFamily="34" charset="-122"/>
                <a:ea typeface="微软雅黑" pitchFamily="34" charset="-122"/>
              </a:rPr>
              <a:t>添加标题</a:t>
            </a:r>
            <a:endParaRPr lang="en-US" altLang="zh-CN" sz="1600" b="1">
              <a:solidFill>
                <a:schemeClr val="tx1">
                  <a:lumMod val="75000"/>
                  <a:lumOff val="25000"/>
                </a:schemeClr>
              </a:solidFill>
              <a:latin typeface="微软雅黑" pitchFamily="34" charset="-122"/>
              <a:ea typeface="微软雅黑" pitchFamily="34" charset="-122"/>
            </a:endParaRPr>
          </a:p>
        </p:txBody>
      </p:sp>
      <p:sp>
        <p:nvSpPr>
          <p:cNvPr id="51" name="矩形 47"/>
          <p:cNvSpPr>
            <a:spLocks noChangeArrowheads="1"/>
          </p:cNvSpPr>
          <p:nvPr/>
        </p:nvSpPr>
        <p:spPr bwMode="auto">
          <a:xfrm>
            <a:off x="2858692" y="4225065"/>
            <a:ext cx="1477565" cy="650941"/>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20000"/>
              </a:lnSpc>
              <a:spcBef>
                <a:spcPct val="0"/>
              </a:spcBef>
              <a:spcAft>
                <a:spcPct val="0"/>
              </a:spcAft>
              <a:buNone/>
              <a:defRPr/>
            </a:pPr>
            <a:r>
              <a:rPr lang="zh-CN" altLang="en-US" sz="1050">
                <a:solidFill>
                  <a:schemeClr val="tx1">
                    <a:lumMod val="75000"/>
                    <a:lumOff val="25000"/>
                  </a:schemeClr>
                </a:solidFill>
                <a:sym typeface="微软雅黑" pitchFamily="34" charset="-122"/>
              </a:rPr>
              <a:t>在此录入上述图表的描述说明，在此录入上述图表的描述说明。</a:t>
            </a:r>
          </a:p>
        </p:txBody>
      </p:sp>
      <p:sp>
        <p:nvSpPr>
          <p:cNvPr id="52" name="矩形 51"/>
          <p:cNvSpPr>
            <a:spLocks noChangeArrowheads="1"/>
          </p:cNvSpPr>
          <p:nvPr/>
        </p:nvSpPr>
        <p:spPr bwMode="auto">
          <a:xfrm>
            <a:off x="6974682" y="3909549"/>
            <a:ext cx="1164431" cy="315465"/>
          </a:xfrm>
          <a:prstGeom prst="rect">
            <a:avLst/>
          </a:prstGeom>
          <a:noFill/>
          <a:ln w="9525">
            <a:noFill/>
            <a:miter lim="800000"/>
          </a:ln>
        </p:spPr>
        <p:txBody>
          <a:bodyPr lIns="68573" tIns="34287" rIns="68573" bIns="34287">
            <a:spAutoFit/>
          </a:bodyPr>
          <a:lstStyle/>
          <a:p>
            <a:pPr algn="ctr"/>
            <a:r>
              <a:rPr lang="zh-CN" altLang="en-US" sz="1600" b="1">
                <a:solidFill>
                  <a:schemeClr val="tx1">
                    <a:lumMod val="75000"/>
                    <a:lumOff val="25000"/>
                  </a:schemeClr>
                </a:solidFill>
                <a:latin typeface="微软雅黑" pitchFamily="34" charset="-122"/>
                <a:ea typeface="微软雅黑" pitchFamily="34" charset="-122"/>
              </a:rPr>
              <a:t>添加标题</a:t>
            </a:r>
            <a:endParaRPr lang="en-US" altLang="zh-CN" sz="1600" b="1">
              <a:solidFill>
                <a:schemeClr val="tx1">
                  <a:lumMod val="75000"/>
                  <a:lumOff val="25000"/>
                </a:schemeClr>
              </a:solidFill>
              <a:latin typeface="微软雅黑" pitchFamily="34" charset="-122"/>
              <a:ea typeface="微软雅黑" pitchFamily="34" charset="-122"/>
            </a:endParaRPr>
          </a:p>
        </p:txBody>
      </p:sp>
      <p:sp>
        <p:nvSpPr>
          <p:cNvPr id="53" name="矩形 47"/>
          <p:cNvSpPr>
            <a:spLocks noChangeArrowheads="1"/>
          </p:cNvSpPr>
          <p:nvPr/>
        </p:nvSpPr>
        <p:spPr bwMode="auto">
          <a:xfrm>
            <a:off x="6817519" y="4225065"/>
            <a:ext cx="1478756" cy="650941"/>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20000"/>
              </a:lnSpc>
              <a:spcBef>
                <a:spcPct val="0"/>
              </a:spcBef>
              <a:spcAft>
                <a:spcPct val="0"/>
              </a:spcAft>
              <a:buNone/>
              <a:defRPr/>
            </a:pPr>
            <a:r>
              <a:rPr lang="zh-CN" altLang="en-US" sz="1050">
                <a:solidFill>
                  <a:schemeClr val="tx1">
                    <a:lumMod val="75000"/>
                    <a:lumOff val="25000"/>
                  </a:schemeClr>
                </a:solidFill>
                <a:sym typeface="微软雅黑" pitchFamily="34" charset="-122"/>
              </a:rPr>
              <a:t>在此录入上述图表的描述说明，在此录入上述图表的描述说明。</a:t>
            </a:r>
          </a:p>
        </p:txBody>
      </p:sp>
      <p:sp>
        <p:nvSpPr>
          <p:cNvPr id="54" name="矩形 53"/>
          <p:cNvSpPr>
            <a:spLocks noChangeArrowheads="1"/>
          </p:cNvSpPr>
          <p:nvPr/>
        </p:nvSpPr>
        <p:spPr bwMode="auto">
          <a:xfrm>
            <a:off x="4994673" y="3909549"/>
            <a:ext cx="1164431" cy="315465"/>
          </a:xfrm>
          <a:prstGeom prst="rect">
            <a:avLst/>
          </a:prstGeom>
          <a:noFill/>
          <a:ln w="9525">
            <a:noFill/>
            <a:miter lim="800000"/>
          </a:ln>
        </p:spPr>
        <p:txBody>
          <a:bodyPr lIns="68573" tIns="34287" rIns="68573" bIns="34287">
            <a:spAutoFit/>
          </a:bodyPr>
          <a:lstStyle/>
          <a:p>
            <a:pPr algn="ctr"/>
            <a:r>
              <a:rPr lang="zh-CN" altLang="en-US" sz="1600" b="1">
                <a:solidFill>
                  <a:schemeClr val="tx1">
                    <a:lumMod val="75000"/>
                    <a:lumOff val="25000"/>
                  </a:schemeClr>
                </a:solidFill>
                <a:latin typeface="微软雅黑" pitchFamily="34" charset="-122"/>
                <a:ea typeface="微软雅黑" pitchFamily="34" charset="-122"/>
              </a:rPr>
              <a:t>添加标题</a:t>
            </a:r>
            <a:endParaRPr lang="en-US" altLang="zh-CN" sz="1600" b="1">
              <a:solidFill>
                <a:schemeClr val="tx1">
                  <a:lumMod val="75000"/>
                  <a:lumOff val="25000"/>
                </a:schemeClr>
              </a:solidFill>
              <a:latin typeface="微软雅黑" pitchFamily="34" charset="-122"/>
              <a:ea typeface="微软雅黑" pitchFamily="34" charset="-122"/>
            </a:endParaRPr>
          </a:p>
        </p:txBody>
      </p:sp>
      <p:sp>
        <p:nvSpPr>
          <p:cNvPr id="55" name="矩形 47"/>
          <p:cNvSpPr>
            <a:spLocks noChangeArrowheads="1"/>
          </p:cNvSpPr>
          <p:nvPr/>
        </p:nvSpPr>
        <p:spPr bwMode="auto">
          <a:xfrm>
            <a:off x="4837510" y="4225065"/>
            <a:ext cx="1478756" cy="650941"/>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20000"/>
              </a:lnSpc>
              <a:spcBef>
                <a:spcPct val="0"/>
              </a:spcBef>
              <a:spcAft>
                <a:spcPct val="0"/>
              </a:spcAft>
              <a:buNone/>
              <a:defRPr/>
            </a:pPr>
            <a:r>
              <a:rPr lang="zh-CN" altLang="en-US" sz="1050">
                <a:solidFill>
                  <a:schemeClr val="tx1">
                    <a:lumMod val="75000"/>
                    <a:lumOff val="25000"/>
                  </a:schemeClr>
                </a:solidFill>
                <a:sym typeface="微软雅黑" pitchFamily="34" charset="-122"/>
              </a:rPr>
              <a:t>在此录入上述图表的描述说明，在此录入上述图表的描述说明。</a:t>
            </a:r>
          </a:p>
        </p:txBody>
      </p:sp>
    </p:spTree>
    <p:extLst>
      <p:ext uri="{BB962C8B-B14F-4D97-AF65-F5344CB8AC3E}">
        <p14:creationId xmlns:p14="http://schemas.microsoft.com/office/powerpoint/2010/main" val="1845820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8" fill="hold" grpId="0" nodeType="afterEffect">
                                  <p:childTnLst>
                                    <p:set>
                                      <p:cBhvr>
                                        <p:cTn id="7" dur="1" fill="hold">
                                          <p:stCondLst>
                                            <p:cond delay="0"/>
                                          </p:stCondLst>
                                        </p:cTn>
                                        <p:tgtEl>
                                          <p:spTgt spid="3"/>
                                        </p:tgtEl>
                                        <p:attrNameLst>
                                          <p:attrName>style.visibility</p:attrName>
                                        </p:attrNameLst>
                                      </p:cBhvr>
                                      <p:to>
                                        <p:strVal val="visible"/>
                                      </p:to>
                                    </p:set>
                                    <p:anim calcmode="lin" valueType="num">
                                      <p:cBhvr additive="base">
                                        <p:cTn id="8" dur="500" fill="hold"/>
                                        <p:tgtEl>
                                          <p:spTgt spid="3"/>
                                        </p:tgtEl>
                                        <p:attrNameLst>
                                          <p:attrName>ppt_x</p:attrName>
                                        </p:attrNameLst>
                                      </p:cBhvr>
                                      <p:tavLst>
                                        <p:tav tm="0">
                                          <p:val>
                                            <p:strVal val="0-#ppt_w/2"/>
                                          </p:val>
                                        </p:tav>
                                        <p:tav tm="100000">
                                          <p:val>
                                            <p:strVal val="#ppt_x"/>
                                          </p:val>
                                        </p:tav>
                                      </p:tavLst>
                                    </p:anim>
                                    <p:anim calcmode="lin" valueType="num">
                                      <p:cBhvr additive="base">
                                        <p:cTn id="9" dur="500" fill="hold"/>
                                        <p:tgtEl>
                                          <p:spTgt spid="3"/>
                                        </p:tgtEl>
                                        <p:attrNameLst>
                                          <p:attrName>ppt_y</p:attrName>
                                        </p:attrNameLst>
                                      </p:cBhvr>
                                      <p:tavLst>
                                        <p:tav tm="0">
                                          <p:val>
                                            <p:strVal val="#ppt_y"/>
                                          </p:val>
                                        </p:tav>
                                        <p:tav tm="100000">
                                          <p:val>
                                            <p:strVal val="#ppt_y"/>
                                          </p:val>
                                        </p:tav>
                                      </p:tavLst>
                                    </p:anim>
                                  </p:childTnLst>
                                </p:cTn>
                              </p:par>
                            </p:childTnLst>
                          </p:cTn>
                        </p:par>
                        <p:par>
                          <p:cTn id="10" fill="hold" nodeType="withGroup">
                            <p:stCondLst>
                              <p:cond delay="500"/>
                            </p:stCondLst>
                            <p:childTnLst>
                              <p:par>
                                <p:cTn id="11" presetID="22" presetClass="entr" presetSubtype="2" fill="hold" grpId="1" nodeType="afterEffec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grpId="6" nodeType="withEffect">
                                  <p:childTnLst>
                                    <p:set>
                                      <p:cBhvr>
                                        <p:cTn id="15" dur="1" fill="hold">
                                          <p:stCondLst>
                                            <p:cond delay="0"/>
                                          </p:stCondLst>
                                        </p:cTn>
                                        <p:tgtEl>
                                          <p:spTgt spid="46"/>
                                        </p:tgtEl>
                                        <p:attrNameLst>
                                          <p:attrName>style.visibility</p:attrName>
                                        </p:attrNameLst>
                                      </p:cBhvr>
                                      <p:to>
                                        <p:strVal val="visible"/>
                                      </p:to>
                                    </p:set>
                                    <p:animEffect transition="in" filter="wipe(right)">
                                      <p:cBhvr>
                                        <p:cTn id="16" dur="500"/>
                                        <p:tgtEl>
                                          <p:spTgt spid="46"/>
                                        </p:tgtEl>
                                      </p:cBhvr>
                                    </p:animEffect>
                                  </p:childTnLst>
                                </p:cTn>
                              </p:par>
                              <p:par>
                                <p:cTn id="17" presetID="22" presetClass="entr" presetSubtype="2" fill="hold" grpId="7" nodeType="withEffect">
                                  <p:childTnLst>
                                    <p:set>
                                      <p:cBhvr>
                                        <p:cTn id="18" dur="1" fill="hold">
                                          <p:stCondLst>
                                            <p:cond delay="0"/>
                                          </p:stCondLst>
                                        </p:cTn>
                                        <p:tgtEl>
                                          <p:spTgt spid="47"/>
                                        </p:tgtEl>
                                        <p:attrNameLst>
                                          <p:attrName>style.visibility</p:attrName>
                                        </p:attrNameLst>
                                      </p:cBhvr>
                                      <p:to>
                                        <p:strVal val="visible"/>
                                      </p:to>
                                    </p:set>
                                    <p:animEffect transition="in" filter="wipe(right)">
                                      <p:cBhvr>
                                        <p:cTn id="19" dur="500"/>
                                        <p:tgtEl>
                                          <p:spTgt spid="47"/>
                                        </p:tgtEl>
                                      </p:cBhvr>
                                    </p:animEffect>
                                  </p:childTnLst>
                                </p:cTn>
                              </p:par>
                            </p:childTnLst>
                          </p:cTn>
                        </p:par>
                        <p:par>
                          <p:cTn id="20" fill="hold" nodeType="withGroup">
                            <p:stCondLst>
                              <p:cond delay="1250"/>
                            </p:stCondLst>
                            <p:childTnLst>
                              <p:par>
                                <p:cTn id="21" presetID="21" presetClass="entr" presetSubtype="1" fill="hold" grpId="2" nodeType="afterEffect">
                                  <p:childTnLst>
                                    <p:set>
                                      <p:cBhvr>
                                        <p:cTn id="22" dur="1" fill="hold">
                                          <p:stCondLst>
                                            <p:cond delay="0"/>
                                          </p:stCondLst>
                                        </p:cTn>
                                        <p:tgtEl>
                                          <p:spTgt spid="5"/>
                                        </p:tgtEl>
                                        <p:attrNameLst>
                                          <p:attrName>style.visibility</p:attrName>
                                        </p:attrNameLst>
                                      </p:cBhvr>
                                      <p:to>
                                        <p:strVal val="visible"/>
                                      </p:to>
                                    </p:set>
                                    <p:animEffect transition="in" filter="wheel(1)">
                                      <p:cBhvr>
                                        <p:cTn id="23" dur="400"/>
                                        <p:tgtEl>
                                          <p:spTgt spid="5"/>
                                        </p:tgtEl>
                                      </p:cBhvr>
                                    </p:animEffect>
                                  </p:childTnLst>
                                </p:cTn>
                              </p:par>
                            </p:childTnLst>
                          </p:cTn>
                        </p:par>
                        <p:par>
                          <p:cTn id="24" fill="hold" nodeType="withGroup">
                            <p:stCondLst>
                              <p:cond delay="1650"/>
                            </p:stCondLst>
                            <p:childTnLst>
                              <p:par>
                                <p:cTn id="25" presetID="21" presetClass="entr" presetSubtype="1" fill="hold" grpId="3" nodeType="afterEffect">
                                  <p:childTnLst>
                                    <p:set>
                                      <p:cBhvr>
                                        <p:cTn id="26" dur="1" fill="hold">
                                          <p:stCondLst>
                                            <p:cond delay="0"/>
                                          </p:stCondLst>
                                        </p:cTn>
                                        <p:tgtEl>
                                          <p:spTgt spid="6"/>
                                        </p:tgtEl>
                                        <p:attrNameLst>
                                          <p:attrName>style.visibility</p:attrName>
                                        </p:attrNameLst>
                                      </p:cBhvr>
                                      <p:to>
                                        <p:strVal val="visible"/>
                                      </p:to>
                                    </p:set>
                                    <p:animEffect transition="in" filter="wheel(1)">
                                      <p:cBhvr>
                                        <p:cTn id="27" dur="400"/>
                                        <p:tgtEl>
                                          <p:spTgt spid="6"/>
                                        </p:tgtEl>
                                      </p:cBhvr>
                                    </p:animEffect>
                                  </p:childTnLst>
                                </p:cTn>
                              </p:par>
                            </p:childTnLst>
                          </p:cTn>
                        </p:par>
                        <p:par>
                          <p:cTn id="28" fill="hold" nodeType="withGroup">
                            <p:stCondLst>
                              <p:cond delay="2050"/>
                            </p:stCondLst>
                            <p:childTnLst>
                              <p:par>
                                <p:cTn id="29" presetID="21" presetClass="entr" presetSubtype="1" fill="hold" grpId="4" nodeType="afterEffect">
                                  <p:childTnLst>
                                    <p:set>
                                      <p:cBhvr>
                                        <p:cTn id="30" dur="1" fill="hold">
                                          <p:stCondLst>
                                            <p:cond delay="0"/>
                                          </p:stCondLst>
                                        </p:cTn>
                                        <p:tgtEl>
                                          <p:spTgt spid="7"/>
                                        </p:tgtEl>
                                        <p:attrNameLst>
                                          <p:attrName>style.visibility</p:attrName>
                                        </p:attrNameLst>
                                      </p:cBhvr>
                                      <p:to>
                                        <p:strVal val="visible"/>
                                      </p:to>
                                    </p:set>
                                    <p:animEffect transition="in" filter="wheel(1)">
                                      <p:cBhvr>
                                        <p:cTn id="31" dur="400"/>
                                        <p:tgtEl>
                                          <p:spTgt spid="7"/>
                                        </p:tgtEl>
                                      </p:cBhvr>
                                    </p:animEffect>
                                  </p:childTnLst>
                                </p:cTn>
                              </p:par>
                            </p:childTnLst>
                          </p:cTn>
                        </p:par>
                        <p:par>
                          <p:cTn id="32" fill="hold" nodeType="withGroup">
                            <p:stCondLst>
                              <p:cond delay="2450"/>
                            </p:stCondLst>
                            <p:childTnLst>
                              <p:par>
                                <p:cTn id="33" presetID="21" presetClass="entr" presetSubtype="1" fill="hold" grpId="5" nodeType="afterEffect">
                                  <p:childTnLst>
                                    <p:set>
                                      <p:cBhvr>
                                        <p:cTn id="34" dur="1" fill="hold">
                                          <p:stCondLst>
                                            <p:cond delay="0"/>
                                          </p:stCondLst>
                                        </p:cTn>
                                        <p:tgtEl>
                                          <p:spTgt spid="8"/>
                                        </p:tgtEl>
                                        <p:attrNameLst>
                                          <p:attrName>style.visibility</p:attrName>
                                        </p:attrNameLst>
                                      </p:cBhvr>
                                      <p:to>
                                        <p:strVal val="visible"/>
                                      </p:to>
                                    </p:set>
                                    <p:animEffect transition="in" filter="wheel(1)">
                                      <p:cBhvr>
                                        <p:cTn id="35" dur="400"/>
                                        <p:tgtEl>
                                          <p:spTgt spid="8"/>
                                        </p:tgtEl>
                                      </p:cBhvr>
                                    </p:animEffect>
                                  </p:childTnLst>
                                </p:cTn>
                              </p:par>
                            </p:childTnLst>
                          </p:cTn>
                        </p:par>
                        <p:par>
                          <p:cTn id="36" fill="hold" nodeType="withGroup">
                            <p:stCondLst>
                              <p:cond delay="2850"/>
                            </p:stCondLst>
                            <p:childTnLst>
                              <p:par>
                                <p:cTn id="37" presetID="10" presetClass="entr" presetSubtype="0" fill="hold" nodeType="afterEffect">
                                  <p:childTnLst>
                                    <p:set>
                                      <p:cBhvr>
                                        <p:cTn id="38" dur="1" fill="hold">
                                          <p:stCondLst>
                                            <p:cond delay="0"/>
                                          </p:stCondLst>
                                        </p:cTn>
                                        <p:tgtEl>
                                          <p:spTgt spid="9"/>
                                        </p:tgtEl>
                                        <p:attrNameLst>
                                          <p:attrName>style.visibility</p:attrName>
                                        </p:attrNameLst>
                                      </p:cBhvr>
                                      <p:to>
                                        <p:strVal val="visible"/>
                                      </p:to>
                                    </p:set>
                                    <p:animEffect transition="in" filter="fade">
                                      <p:cBhvr>
                                        <p:cTn id="39" dur="250"/>
                                        <p:tgtEl>
                                          <p:spTgt spid="9"/>
                                        </p:tgtEl>
                                      </p:cBhvr>
                                    </p:animEffect>
                                  </p:childTnLst>
                                </p:cTn>
                              </p:par>
                              <p:par>
                                <p:cTn id="40" presetID="10" presetClass="entr" presetSubtype="0" fill="hold" nodeType="withEffect">
                                  <p:childTnLst>
                                    <p:set>
                                      <p:cBhvr>
                                        <p:cTn id="41" dur="1" fill="hold">
                                          <p:stCondLst>
                                            <p:cond delay="0"/>
                                          </p:stCondLst>
                                        </p:cTn>
                                        <p:tgtEl>
                                          <p:spTgt spid="12"/>
                                        </p:tgtEl>
                                        <p:attrNameLst>
                                          <p:attrName>style.visibility</p:attrName>
                                        </p:attrNameLst>
                                      </p:cBhvr>
                                      <p:to>
                                        <p:strVal val="visible"/>
                                      </p:to>
                                    </p:set>
                                    <p:animEffect transition="in" filter="fade">
                                      <p:cBhvr>
                                        <p:cTn id="42" dur="250"/>
                                        <p:tgtEl>
                                          <p:spTgt spid="12"/>
                                        </p:tgtEl>
                                      </p:cBhvr>
                                    </p:animEffect>
                                  </p:childTnLst>
                                </p:cTn>
                              </p:par>
                              <p:par>
                                <p:cTn id="43" presetID="10" presetClass="entr" presetSubtype="0" fill="hold" nodeType="withEffect">
                                  <p:childTnLst>
                                    <p:set>
                                      <p:cBhvr>
                                        <p:cTn id="44" dur="1" fill="hold">
                                          <p:stCondLst>
                                            <p:cond delay="0"/>
                                          </p:stCondLst>
                                        </p:cTn>
                                        <p:tgtEl>
                                          <p:spTgt spid="43"/>
                                        </p:tgtEl>
                                        <p:attrNameLst>
                                          <p:attrName>style.visibility</p:attrName>
                                        </p:attrNameLst>
                                      </p:cBhvr>
                                      <p:to>
                                        <p:strVal val="visible"/>
                                      </p:to>
                                    </p:set>
                                    <p:animEffect transition="in" filter="fade">
                                      <p:cBhvr>
                                        <p:cTn id="45" dur="250"/>
                                        <p:tgtEl>
                                          <p:spTgt spid="43"/>
                                        </p:tgtEl>
                                      </p:cBhvr>
                                    </p:animEffect>
                                  </p:childTnLst>
                                </p:cTn>
                              </p:par>
                              <p:par>
                                <p:cTn id="46" presetID="10" presetClass="entr" presetSubtype="0" fill="hold" nodeType="withEffect">
                                  <p:childTnLst>
                                    <p:set>
                                      <p:cBhvr>
                                        <p:cTn id="47" dur="1" fill="hold">
                                          <p:stCondLst>
                                            <p:cond delay="0"/>
                                          </p:stCondLst>
                                        </p:cTn>
                                        <p:tgtEl>
                                          <p:spTgt spid="24"/>
                                        </p:tgtEl>
                                        <p:attrNameLst>
                                          <p:attrName>style.visibility</p:attrName>
                                        </p:attrNameLst>
                                      </p:cBhvr>
                                      <p:to>
                                        <p:strVal val="visible"/>
                                      </p:to>
                                    </p:set>
                                    <p:animEffect transition="in" filter="fade">
                                      <p:cBhvr>
                                        <p:cTn id="48" dur="250"/>
                                        <p:tgtEl>
                                          <p:spTgt spid="24"/>
                                        </p:tgtEl>
                                      </p:cBhvr>
                                    </p:animEffect>
                                  </p:childTnLst>
                                </p:cTn>
                              </p:par>
                              <p:par>
                                <p:cTn id="49" presetID="14" presetClass="entr" presetSubtype="10" fill="hold" grpId="8" nodeType="withEffect">
                                  <p:childTnLst>
                                    <p:set>
                                      <p:cBhvr>
                                        <p:cTn id="50" dur="1" fill="hold">
                                          <p:stCondLst>
                                            <p:cond delay="0"/>
                                          </p:stCondLst>
                                        </p:cTn>
                                        <p:tgtEl>
                                          <p:spTgt spid="48"/>
                                        </p:tgtEl>
                                        <p:attrNameLst>
                                          <p:attrName>style.visibility</p:attrName>
                                        </p:attrNameLst>
                                      </p:cBhvr>
                                      <p:to>
                                        <p:strVal val="visible"/>
                                      </p:to>
                                    </p:set>
                                    <p:animEffect transition="in" filter="randombar(horizontal)">
                                      <p:cBhvr>
                                        <p:cTn id="51" dur="400"/>
                                        <p:tgtEl>
                                          <p:spTgt spid="48"/>
                                        </p:tgtEl>
                                      </p:cBhvr>
                                    </p:animEffect>
                                  </p:childTnLst>
                                </p:cTn>
                              </p:par>
                              <p:par>
                                <p:cTn id="52" presetID="14" presetClass="entr" presetSubtype="10" fill="hold" grpId="9" nodeType="withEffect">
                                  <p:childTnLst>
                                    <p:set>
                                      <p:cBhvr>
                                        <p:cTn id="53" dur="1" fill="hold">
                                          <p:stCondLst>
                                            <p:cond delay="0"/>
                                          </p:stCondLst>
                                        </p:cTn>
                                        <p:tgtEl>
                                          <p:spTgt spid="49"/>
                                        </p:tgtEl>
                                        <p:attrNameLst>
                                          <p:attrName>style.visibility</p:attrName>
                                        </p:attrNameLst>
                                      </p:cBhvr>
                                      <p:to>
                                        <p:strVal val="visible"/>
                                      </p:to>
                                    </p:set>
                                    <p:animEffect transition="in" filter="randombar(horizontal)">
                                      <p:cBhvr>
                                        <p:cTn id="54" dur="400"/>
                                        <p:tgtEl>
                                          <p:spTgt spid="49"/>
                                        </p:tgtEl>
                                      </p:cBhvr>
                                    </p:animEffect>
                                  </p:childTnLst>
                                </p:cTn>
                              </p:par>
                              <p:par>
                                <p:cTn id="55" presetID="14" presetClass="entr" presetSubtype="10" fill="hold" grpId="10" nodeType="withEffect">
                                  <p:childTnLst>
                                    <p:set>
                                      <p:cBhvr>
                                        <p:cTn id="56" dur="1" fill="hold">
                                          <p:stCondLst>
                                            <p:cond delay="0"/>
                                          </p:stCondLst>
                                        </p:cTn>
                                        <p:tgtEl>
                                          <p:spTgt spid="50"/>
                                        </p:tgtEl>
                                        <p:attrNameLst>
                                          <p:attrName>style.visibility</p:attrName>
                                        </p:attrNameLst>
                                      </p:cBhvr>
                                      <p:to>
                                        <p:strVal val="visible"/>
                                      </p:to>
                                    </p:set>
                                    <p:animEffect transition="in" filter="randombar(horizontal)">
                                      <p:cBhvr>
                                        <p:cTn id="57" dur="400"/>
                                        <p:tgtEl>
                                          <p:spTgt spid="50"/>
                                        </p:tgtEl>
                                      </p:cBhvr>
                                    </p:animEffect>
                                  </p:childTnLst>
                                </p:cTn>
                              </p:par>
                              <p:par>
                                <p:cTn id="58" presetID="14" presetClass="entr" presetSubtype="10" fill="hold" grpId="11" nodeType="withEffect">
                                  <p:childTnLst>
                                    <p:set>
                                      <p:cBhvr>
                                        <p:cTn id="59" dur="1" fill="hold">
                                          <p:stCondLst>
                                            <p:cond delay="0"/>
                                          </p:stCondLst>
                                        </p:cTn>
                                        <p:tgtEl>
                                          <p:spTgt spid="51"/>
                                        </p:tgtEl>
                                        <p:attrNameLst>
                                          <p:attrName>style.visibility</p:attrName>
                                        </p:attrNameLst>
                                      </p:cBhvr>
                                      <p:to>
                                        <p:strVal val="visible"/>
                                      </p:to>
                                    </p:set>
                                    <p:animEffect transition="in" filter="randombar(horizontal)">
                                      <p:cBhvr>
                                        <p:cTn id="60" dur="400"/>
                                        <p:tgtEl>
                                          <p:spTgt spid="51"/>
                                        </p:tgtEl>
                                      </p:cBhvr>
                                    </p:animEffect>
                                  </p:childTnLst>
                                </p:cTn>
                              </p:par>
                              <p:par>
                                <p:cTn id="61" presetID="14" presetClass="entr" presetSubtype="10" fill="hold" grpId="12" nodeType="withEffect">
                                  <p:childTnLst>
                                    <p:set>
                                      <p:cBhvr>
                                        <p:cTn id="62" dur="1" fill="hold">
                                          <p:stCondLst>
                                            <p:cond delay="0"/>
                                          </p:stCondLst>
                                        </p:cTn>
                                        <p:tgtEl>
                                          <p:spTgt spid="52"/>
                                        </p:tgtEl>
                                        <p:attrNameLst>
                                          <p:attrName>style.visibility</p:attrName>
                                        </p:attrNameLst>
                                      </p:cBhvr>
                                      <p:to>
                                        <p:strVal val="visible"/>
                                      </p:to>
                                    </p:set>
                                    <p:animEffect transition="in" filter="randombar(horizontal)">
                                      <p:cBhvr>
                                        <p:cTn id="63" dur="400"/>
                                        <p:tgtEl>
                                          <p:spTgt spid="52"/>
                                        </p:tgtEl>
                                      </p:cBhvr>
                                    </p:animEffect>
                                  </p:childTnLst>
                                </p:cTn>
                              </p:par>
                              <p:par>
                                <p:cTn id="64" presetID="14" presetClass="entr" presetSubtype="10" fill="hold" grpId="13" nodeType="withEffect">
                                  <p:childTnLst>
                                    <p:set>
                                      <p:cBhvr>
                                        <p:cTn id="65" dur="1" fill="hold">
                                          <p:stCondLst>
                                            <p:cond delay="0"/>
                                          </p:stCondLst>
                                        </p:cTn>
                                        <p:tgtEl>
                                          <p:spTgt spid="53"/>
                                        </p:tgtEl>
                                        <p:attrNameLst>
                                          <p:attrName>style.visibility</p:attrName>
                                        </p:attrNameLst>
                                      </p:cBhvr>
                                      <p:to>
                                        <p:strVal val="visible"/>
                                      </p:to>
                                    </p:set>
                                    <p:animEffect transition="in" filter="randombar(horizontal)">
                                      <p:cBhvr>
                                        <p:cTn id="66" dur="400"/>
                                        <p:tgtEl>
                                          <p:spTgt spid="53"/>
                                        </p:tgtEl>
                                      </p:cBhvr>
                                    </p:animEffect>
                                  </p:childTnLst>
                                </p:cTn>
                              </p:par>
                              <p:par>
                                <p:cTn id="67" presetID="14" presetClass="entr" presetSubtype="10" fill="hold" grpId="14" nodeType="withEffect">
                                  <p:childTnLst>
                                    <p:set>
                                      <p:cBhvr>
                                        <p:cTn id="68" dur="1" fill="hold">
                                          <p:stCondLst>
                                            <p:cond delay="0"/>
                                          </p:stCondLst>
                                        </p:cTn>
                                        <p:tgtEl>
                                          <p:spTgt spid="54"/>
                                        </p:tgtEl>
                                        <p:attrNameLst>
                                          <p:attrName>style.visibility</p:attrName>
                                        </p:attrNameLst>
                                      </p:cBhvr>
                                      <p:to>
                                        <p:strVal val="visible"/>
                                      </p:to>
                                    </p:set>
                                    <p:animEffect transition="in" filter="randombar(horizontal)">
                                      <p:cBhvr>
                                        <p:cTn id="69" dur="400"/>
                                        <p:tgtEl>
                                          <p:spTgt spid="54"/>
                                        </p:tgtEl>
                                      </p:cBhvr>
                                    </p:animEffect>
                                  </p:childTnLst>
                                </p:cTn>
                              </p:par>
                              <p:par>
                                <p:cTn id="70" presetID="14" presetClass="entr" presetSubtype="10" fill="hold" grpId="15" nodeType="withEffect">
                                  <p:childTnLst>
                                    <p:set>
                                      <p:cBhvr>
                                        <p:cTn id="71" dur="1" fill="hold">
                                          <p:stCondLst>
                                            <p:cond delay="0"/>
                                          </p:stCondLst>
                                        </p:cTn>
                                        <p:tgtEl>
                                          <p:spTgt spid="55"/>
                                        </p:tgtEl>
                                        <p:attrNameLst>
                                          <p:attrName>style.visibility</p:attrName>
                                        </p:attrNameLst>
                                      </p:cBhvr>
                                      <p:to>
                                        <p:strVal val="visible"/>
                                      </p:to>
                                    </p:set>
                                    <p:animEffect transition="in" filter="randombar(horizontal)">
                                      <p:cBhvr>
                                        <p:cTn id="72" dur="4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P spid="8" grpId="5"/>
      <p:bldP spid="46" grpId="6"/>
      <p:bldP spid="47" grpId="7"/>
      <p:bldP spid="48" grpId="8"/>
      <p:bldP spid="49" grpId="9"/>
      <p:bldP spid="50" grpId="10"/>
      <p:bldP spid="51" grpId="11"/>
      <p:bldP spid="52" grpId="12"/>
      <p:bldP spid="53" grpId="13"/>
      <p:bldP spid="54" grpId="14"/>
      <p:bldP spid="55" grpId="15"/>
    </p:bldLst>
  </p:timing>
</p:sld>
</file>

<file path=ppt/slides/slide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41" y="45167"/>
            <a:ext cx="7284118" cy="505316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1563638"/>
            <a:ext cx="1657975" cy="3681680"/>
          </a:xfrm>
          <a:prstGeom prst="rect">
            <a:avLst/>
          </a:prstGeom>
        </p:spPr>
      </p:pic>
      <p:sp>
        <p:nvSpPr>
          <p:cNvPr id="21" name="TextBox 20"/>
          <p:cNvSpPr txBox="1"/>
          <p:nvPr/>
        </p:nvSpPr>
        <p:spPr>
          <a:xfrm>
            <a:off x="2106486" y="2499742"/>
            <a:ext cx="4248472" cy="584775"/>
          </a:xfrm>
          <a:prstGeom prst="rect">
            <a:avLst/>
          </a:prstGeom>
          <a:noFill/>
        </p:spPr>
        <p:txBody>
          <a:bodyPr wrap="square" rtlCol="0">
            <a:spAutoFit/>
          </a:bodyPr>
          <a:lstStyle/>
          <a:p>
            <a:r>
              <a:rPr lang="zh-CN" altLang="en-US" sz="3200">
                <a:solidFill>
                  <a:schemeClr val="accent1"/>
                </a:solidFill>
                <a:ea typeface="微软雅黑" pitchFamily="34" charset="-122"/>
              </a:rPr>
              <a:t>单击此处添加标题</a:t>
            </a:r>
          </a:p>
        </p:txBody>
      </p:sp>
      <p:sp>
        <p:nvSpPr>
          <p:cNvPr id="22" name="TextBox 21"/>
          <p:cNvSpPr txBox="1"/>
          <p:nvPr/>
        </p:nvSpPr>
        <p:spPr>
          <a:xfrm>
            <a:off x="2133483" y="1299413"/>
            <a:ext cx="1575449" cy="1200329"/>
          </a:xfrm>
          <a:prstGeom prst="rect">
            <a:avLst/>
          </a:prstGeom>
          <a:noFill/>
        </p:spPr>
        <p:txBody>
          <a:bodyPr wrap="square" rtlCol="0">
            <a:spAutoFit/>
          </a:bodyPr>
          <a:lstStyle/>
          <a:p>
            <a:r>
              <a:rPr lang="en-US" altLang="zh-CN" sz="7200">
                <a:solidFill>
                  <a:schemeClr val="tx1">
                    <a:lumMod val="75000"/>
                    <a:lumOff val="25000"/>
                  </a:schemeClr>
                </a:solidFill>
                <a:latin typeface="微软雅黑" pitchFamily="34" charset="-122"/>
                <a:ea typeface="微软雅黑" pitchFamily="34" charset="-122"/>
              </a:rPr>
              <a:t>04</a:t>
            </a:r>
            <a:endParaRPr lang="zh-CN" altLang="en-US" sz="720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a:xfrm>
            <a:off x="2132455" y="3173645"/>
            <a:ext cx="4023721" cy="461665"/>
          </a:xfrm>
          <a:prstGeom prst="rect">
            <a:avLst/>
          </a:prstGeom>
          <a:noFill/>
        </p:spPr>
        <p:txBody>
          <a:bodyPr wrap="square" rtlCol="0">
            <a:spAutoFit/>
          </a:bodyPr>
          <a:lstStyle/>
          <a:p>
            <a:r>
              <a:rPr lang="zh-CN" altLang="en-US" sz="1200">
                <a:solidFill>
                  <a:schemeClr val="tx1">
                    <a:lumMod val="75000"/>
                    <a:lumOff val="25000"/>
                  </a:schemeClr>
                </a:solidFill>
                <a:ea typeface="微软雅黑" pitchFamily="34" charset="-122"/>
              </a:rPr>
              <a:t>单击此处添加文本内容单击此处添加文本内容单击此处添加文本内容单击此处添加文本内容</a:t>
            </a:r>
          </a:p>
        </p:txBody>
      </p:sp>
    </p:spTree>
    <p:extLst>
      <p:ext uri="{BB962C8B-B14F-4D97-AF65-F5344CB8AC3E}">
        <p14:creationId xmlns:p14="http://schemas.microsoft.com/office/powerpoint/2010/main" val="1656601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0" presetClass="entr" presetSubtype="0" fill="hold" nodeType="withEffec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13" fill="hold" nodeType="withGroup">
                            <p:stCondLst>
                              <p:cond delay="1000"/>
                            </p:stCondLst>
                            <p:childTnLst>
                              <p:par>
                                <p:cTn id="14" presetID="42" presetClass="entr" presetSubtype="0" fill="hold" nodeType="afterEffec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2000"/>
                            </p:stCondLst>
                            <p:childTnLst>
                              <p:par>
                                <p:cTn id="20" presetID="53" presetClass="entr" presetSubtype="0" fill="hold" grpId="1" nodeType="afterEffec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nodeType="withGroup">
                            <p:stCondLst>
                              <p:cond delay="2500"/>
                            </p:stCondLst>
                            <p:childTnLst>
                              <p:par>
                                <p:cTn id="26" presetID="41" presetClass="entr" presetSubtype="0" fill="hold" grpId="0" nodeType="afterEffect">
                                  <p:iterate type="lt">
                                    <p:tmPct val="10000"/>
                                  </p:iterate>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1"/>
                                        </p:tgtEl>
                                        <p:attrNameLst>
                                          <p:attrName>ppt_y</p:attrName>
                                        </p:attrNameLst>
                                      </p:cBhvr>
                                      <p:tavLst>
                                        <p:tav tm="0">
                                          <p:val>
                                            <p:strVal val="#ppt_y"/>
                                          </p:val>
                                        </p:tav>
                                        <p:tav tm="100000">
                                          <p:val>
                                            <p:strVal val="#ppt_y"/>
                                          </p:val>
                                        </p:tav>
                                      </p:tavLst>
                                    </p:anim>
                                    <p:anim calcmode="lin" valueType="num">
                                      <p:cBhvr>
                                        <p:cTn id="30"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1"/>
                                        </p:tgtEl>
                                      </p:cBhvr>
                                    </p:animEffect>
                                  </p:childTnLst>
                                </p:cTn>
                              </p:par>
                            </p:childTnLst>
                          </p:cTn>
                        </p:par>
                        <p:par>
                          <p:cTn id="33" fill="hold" nodeType="withGroup">
                            <p:stCondLst>
                              <p:cond delay="3350"/>
                            </p:stCondLst>
                            <p:childTnLst>
                              <p:par>
                                <p:cTn id="34" presetID="42" presetClass="entr" presetSubtype="0" fill="hold" grpId="2" nodeType="afterEffec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1"/>
      <p:bldP spid="23" grpId="2"/>
    </p:bldLst>
  </p:timing>
</p:sld>
</file>

<file path=ppt/slides/slide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矩形 2"/>
          <p:cNvSpPr/>
          <p:nvPr/>
        </p:nvSpPr>
        <p:spPr>
          <a:xfrm>
            <a:off x="1150723" y="1340732"/>
            <a:ext cx="2347043" cy="684803"/>
          </a:xfrm>
          <a:prstGeom prst="rect">
            <a:avLst/>
          </a:prstGeom>
        </p:spPr>
        <p:txBody>
          <a:bodyPr wrap="square" lIns="68580" tIns="34290" rIns="68580" bIns="34290">
            <a:spAutoFit/>
          </a:bodyPr>
          <a:lstStyle/>
          <a:p>
            <a:r>
              <a:rPr lang="zh-CN" altLang="en-US" sz="1000">
                <a:solidFill>
                  <a:schemeClr val="tx1">
                    <a:lumMod val="75000"/>
                    <a:lumOff val="25000"/>
                  </a:schemeClr>
                </a:solidFill>
                <a:latin typeface="微软雅黑" pitchFamily="34" charset="-122"/>
                <a:ea typeface="微软雅黑" pitchFamily="34" charset="-122"/>
              </a:rPr>
              <a:t>单击此处添加文本内容单击此处添加文本内容单击此处添加文本内容单击此处添加文本内容单击此处添加文本内容单击此处添加文本内容</a:t>
            </a:r>
            <a:endParaRPr lang="en-US" altLang="zh-CN" sz="1000">
              <a:solidFill>
                <a:schemeClr val="tx1">
                  <a:lumMod val="75000"/>
                  <a:lumOff val="25000"/>
                </a:schemeClr>
              </a:solidFill>
              <a:latin typeface="微软雅黑" pitchFamily="34" charset="-122"/>
              <a:ea typeface="微软雅黑" pitchFamily="34" charset="-122"/>
            </a:endParaRPr>
          </a:p>
        </p:txBody>
      </p:sp>
      <p:sp>
        <p:nvSpPr>
          <p:cNvPr id="4" name="矩形 3"/>
          <p:cNvSpPr/>
          <p:nvPr/>
        </p:nvSpPr>
        <p:spPr>
          <a:xfrm>
            <a:off x="827584" y="3293244"/>
            <a:ext cx="2347043" cy="684803"/>
          </a:xfrm>
          <a:prstGeom prst="rect">
            <a:avLst/>
          </a:prstGeom>
        </p:spPr>
        <p:txBody>
          <a:bodyPr wrap="square" lIns="68580" tIns="34290" rIns="68580" bIns="34290">
            <a:spAutoFit/>
          </a:bodyPr>
          <a:lstStyle/>
          <a:p>
            <a:r>
              <a:rPr lang="zh-CN" altLang="en-US" sz="1000">
                <a:solidFill>
                  <a:schemeClr val="tx1">
                    <a:lumMod val="75000"/>
                    <a:lumOff val="25000"/>
                  </a:schemeClr>
                </a:solidFill>
                <a:latin typeface="微软雅黑" pitchFamily="34" charset="-122"/>
                <a:ea typeface="微软雅黑" pitchFamily="34" charset="-122"/>
              </a:rPr>
              <a:t>单击此处添加文本内容单击此处添加文本内容单击此处添加文本内容单击此处添加文本内容单击此处添加文本内容单击此处添加文本内容</a:t>
            </a:r>
          </a:p>
        </p:txBody>
      </p:sp>
      <p:sp>
        <p:nvSpPr>
          <p:cNvPr id="5" name="矩形 4"/>
          <p:cNvSpPr/>
          <p:nvPr/>
        </p:nvSpPr>
        <p:spPr>
          <a:xfrm>
            <a:off x="6094965" y="2083009"/>
            <a:ext cx="2347043" cy="684803"/>
          </a:xfrm>
          <a:prstGeom prst="rect">
            <a:avLst/>
          </a:prstGeom>
        </p:spPr>
        <p:txBody>
          <a:bodyPr wrap="square" lIns="68580" tIns="34290" rIns="68580" bIns="34290">
            <a:spAutoFit/>
          </a:bodyPr>
          <a:lstStyle/>
          <a:p>
            <a:r>
              <a:rPr lang="zh-CN" altLang="en-US" sz="1000">
                <a:solidFill>
                  <a:schemeClr val="tx1">
                    <a:lumMod val="75000"/>
                    <a:lumOff val="25000"/>
                  </a:schemeClr>
                </a:solidFill>
                <a:latin typeface="微软雅黑" pitchFamily="34" charset="-122"/>
                <a:ea typeface="微软雅黑" pitchFamily="34" charset="-122"/>
              </a:rPr>
              <a:t>单击此处添加文本内容单击此处添加文本内容单击此处添加文本内容单击此处添加文本内容单击此处添加文本内容单击此处添加文本内容</a:t>
            </a:r>
          </a:p>
        </p:txBody>
      </p:sp>
      <p:sp>
        <p:nvSpPr>
          <p:cNvPr id="6" name="矩形 5"/>
          <p:cNvSpPr/>
          <p:nvPr/>
        </p:nvSpPr>
        <p:spPr>
          <a:xfrm>
            <a:off x="5386137" y="4155926"/>
            <a:ext cx="2347043" cy="684803"/>
          </a:xfrm>
          <a:prstGeom prst="rect">
            <a:avLst/>
          </a:prstGeom>
        </p:spPr>
        <p:txBody>
          <a:bodyPr wrap="square" lIns="68580" tIns="34290" rIns="68580" bIns="34290">
            <a:spAutoFit/>
          </a:bodyPr>
          <a:lstStyle/>
          <a:p>
            <a:r>
              <a:rPr lang="zh-CN" altLang="en-US" sz="1000">
                <a:solidFill>
                  <a:schemeClr val="tx1">
                    <a:lumMod val="75000"/>
                    <a:lumOff val="25000"/>
                  </a:schemeClr>
                </a:solidFill>
                <a:latin typeface="微软雅黑" pitchFamily="34" charset="-122"/>
                <a:ea typeface="微软雅黑" pitchFamily="34" charset="-122"/>
              </a:rPr>
              <a:t>单击此处添加文本内容单击此处添加文本内容单击此处添加文本内容单击此处添加文本内容单击此处添加文本内容单击此处添加文本内容</a:t>
            </a:r>
          </a:p>
        </p:txBody>
      </p:sp>
      <p:sp>
        <p:nvSpPr>
          <p:cNvPr id="7" name="矩形 6"/>
          <p:cNvSpPr/>
          <p:nvPr/>
        </p:nvSpPr>
        <p:spPr>
          <a:xfrm rot="2700000">
            <a:off x="4739590" y="2268874"/>
            <a:ext cx="1122830" cy="112283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6000">
                <a:solidFill>
                  <a:schemeClr val="bg1"/>
                </a:solidFill>
                <a:ea typeface="微软雅黑" pitchFamily="34" charset="-122"/>
              </a:rPr>
              <a:t>W</a:t>
            </a:r>
            <a:endParaRPr lang="zh-CN" altLang="en-US" sz="6000">
              <a:solidFill>
                <a:schemeClr val="bg1"/>
              </a:solidFill>
              <a:ea typeface="微软雅黑" pitchFamily="34" charset="-122"/>
            </a:endParaRPr>
          </a:p>
        </p:txBody>
      </p:sp>
      <p:sp>
        <p:nvSpPr>
          <p:cNvPr id="8" name="矩形 7"/>
          <p:cNvSpPr/>
          <p:nvPr/>
        </p:nvSpPr>
        <p:spPr>
          <a:xfrm rot="2700000">
            <a:off x="4184835" y="3384318"/>
            <a:ext cx="1122830" cy="112283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6000">
                <a:solidFill>
                  <a:schemeClr val="bg1"/>
                </a:solidFill>
                <a:ea typeface="微软雅黑" pitchFamily="34" charset="-122"/>
              </a:rPr>
              <a:t>T</a:t>
            </a:r>
            <a:endParaRPr lang="zh-CN" altLang="en-US" sz="6000">
              <a:solidFill>
                <a:schemeClr val="bg1"/>
              </a:solidFill>
              <a:ea typeface="微软雅黑" pitchFamily="34" charset="-122"/>
            </a:endParaRPr>
          </a:p>
        </p:txBody>
      </p:sp>
      <p:sp>
        <p:nvSpPr>
          <p:cNvPr id="9" name="矩形 8"/>
          <p:cNvSpPr/>
          <p:nvPr/>
        </p:nvSpPr>
        <p:spPr>
          <a:xfrm rot="2700000">
            <a:off x="3894107" y="1405229"/>
            <a:ext cx="1122830" cy="112283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6000">
                <a:solidFill>
                  <a:schemeClr val="bg1"/>
                </a:solidFill>
                <a:ea typeface="微软雅黑" pitchFamily="34" charset="-122"/>
              </a:rPr>
              <a:t>S</a:t>
            </a:r>
            <a:endParaRPr lang="zh-CN" altLang="en-US" sz="6000">
              <a:solidFill>
                <a:schemeClr val="bg1"/>
              </a:solidFill>
              <a:ea typeface="微软雅黑" pitchFamily="34" charset="-122"/>
            </a:endParaRPr>
          </a:p>
        </p:txBody>
      </p:sp>
      <p:sp>
        <p:nvSpPr>
          <p:cNvPr id="10" name="矩形 9"/>
          <p:cNvSpPr/>
          <p:nvPr/>
        </p:nvSpPr>
        <p:spPr>
          <a:xfrm rot="2700000">
            <a:off x="3339353" y="2538835"/>
            <a:ext cx="1122830" cy="112283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6000">
                <a:solidFill>
                  <a:schemeClr val="bg1"/>
                </a:solidFill>
                <a:ea typeface="微软雅黑" pitchFamily="34" charset="-122"/>
              </a:rPr>
              <a:t>O</a:t>
            </a:r>
            <a:endParaRPr lang="zh-CN" altLang="en-US" sz="6000">
              <a:solidFill>
                <a:schemeClr val="bg1"/>
              </a:solidFill>
              <a:ea typeface="微软雅黑" pitchFamily="34" charset="-122"/>
            </a:endParaRPr>
          </a:p>
        </p:txBody>
      </p:sp>
    </p:spTree>
    <p:extLst>
      <p:ext uri="{BB962C8B-B14F-4D97-AF65-F5344CB8AC3E}">
        <p14:creationId xmlns:p14="http://schemas.microsoft.com/office/powerpoint/2010/main" val="1440175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31" presetClass="entr" presetSubtype="0" fill="hold" grpId="6" nodeType="afterEffect">
                                  <p:childTnLst>
                                    <p:set>
                                      <p:cBhvr>
                                        <p:cTn id="7" dur="1" fill="hold">
                                          <p:stCondLst>
                                            <p:cond delay="0"/>
                                          </p:stCondLst>
                                        </p:cTn>
                                        <p:tgtEl>
                                          <p:spTgt spid="9"/>
                                        </p:tgtEl>
                                        <p:attrNameLst>
                                          <p:attrName>style.visibility</p:attrName>
                                        </p:attrNameLst>
                                      </p:cBhvr>
                                      <p:to>
                                        <p:strVal val="visible"/>
                                      </p:to>
                                    </p:set>
                                    <p:anim calcmode="lin" valueType="num">
                                      <p:cBhvr>
                                        <p:cTn id="8" dur="1000" fill="hold"/>
                                        <p:tgtEl>
                                          <p:spTgt spid="9"/>
                                        </p:tgtEl>
                                        <p:attrNameLst>
                                          <p:attrName>ppt_w</p:attrName>
                                        </p:attrNameLst>
                                      </p:cBhvr>
                                      <p:tavLst>
                                        <p:tav tm="0">
                                          <p:val>
                                            <p:fltVal val="0"/>
                                          </p:val>
                                        </p:tav>
                                        <p:tav tm="100000">
                                          <p:val>
                                            <p:strVal val="#ppt_w"/>
                                          </p:val>
                                        </p:tav>
                                      </p:tavLst>
                                    </p:anim>
                                    <p:anim calcmode="lin" valueType="num">
                                      <p:cBhvr>
                                        <p:cTn id="9" dur="1000" fill="hold"/>
                                        <p:tgtEl>
                                          <p:spTgt spid="9"/>
                                        </p:tgtEl>
                                        <p:attrNameLst>
                                          <p:attrName>ppt_h</p:attrName>
                                        </p:attrNameLst>
                                      </p:cBhvr>
                                      <p:tavLst>
                                        <p:tav tm="0">
                                          <p:val>
                                            <p:fltVal val="0"/>
                                          </p:val>
                                        </p:tav>
                                        <p:tav tm="100000">
                                          <p:val>
                                            <p:strVal val="#ppt_h"/>
                                          </p:val>
                                        </p:tav>
                                      </p:tavLst>
                                    </p:anim>
                                    <p:anim calcmode="lin" valueType="num">
                                      <p:cBhvr>
                                        <p:cTn id="10" dur="1000" fill="hold"/>
                                        <p:tgtEl>
                                          <p:spTgt spid="9"/>
                                        </p:tgtEl>
                                        <p:attrNameLst>
                                          <p:attrName>style.rotation</p:attrName>
                                        </p:attrNameLst>
                                      </p:cBhvr>
                                      <p:tavLst>
                                        <p:tav tm="0">
                                          <p:val>
                                            <p:fltVal val="90"/>
                                          </p:val>
                                        </p:tav>
                                        <p:tav tm="100000">
                                          <p:val>
                                            <p:fltVal val="0"/>
                                          </p:val>
                                        </p:tav>
                                      </p:tavLst>
                                    </p:anim>
                                    <p:animEffect transition="in" filter="fade">
                                      <p:cBhvr>
                                        <p:cTn id="11" dur="1000"/>
                                        <p:tgtEl>
                                          <p:spTgt spid="9"/>
                                        </p:tgtEl>
                                      </p:cBhvr>
                                    </p:animEffect>
                                  </p:childTnLst>
                                </p:cTn>
                              </p:par>
                            </p:childTnLst>
                          </p:cTn>
                        </p:par>
                        <p:par>
                          <p:cTn id="12" fill="hold" nodeType="withGroup">
                            <p:stCondLst>
                              <p:cond delay="1000"/>
                            </p:stCondLst>
                            <p:childTnLst>
                              <p:par>
                                <p:cTn id="13" presetID="22" presetClass="entr" presetSubtype="2" fill="hold" grpId="0" nodeType="afterEffec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childTnLst>
                          </p:cTn>
                        </p:par>
                        <p:par>
                          <p:cTn id="16" fill="hold" nodeType="withGroup">
                            <p:stCondLst>
                              <p:cond delay="1500"/>
                            </p:stCondLst>
                            <p:childTnLst>
                              <p:par>
                                <p:cTn id="17" presetID="31" presetClass="entr" presetSubtype="0" fill="hold" grpId="4" nodeType="afterEffec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par>
                          <p:cTn id="23" fill="hold" nodeType="withGroup">
                            <p:stCondLst>
                              <p:cond delay="2500"/>
                            </p:stCondLst>
                            <p:childTnLst>
                              <p:par>
                                <p:cTn id="24" presetID="22" presetClass="entr" presetSubtype="8" fill="hold" grpId="2" nodeType="afterEffec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par>
                          <p:cTn id="27" fill="hold" nodeType="withGroup">
                            <p:stCondLst>
                              <p:cond delay="3000"/>
                            </p:stCondLst>
                            <p:childTnLst>
                              <p:par>
                                <p:cTn id="28" presetID="31" presetClass="entr" presetSubtype="0" fill="hold" grpId="7" nodeType="afterEffec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fltVal val="0"/>
                                          </p:val>
                                        </p:tav>
                                        <p:tav tm="100000">
                                          <p:val>
                                            <p:strVal val="#ppt_w"/>
                                          </p:val>
                                        </p:tav>
                                      </p:tavLst>
                                    </p:anim>
                                    <p:anim calcmode="lin" valueType="num">
                                      <p:cBhvr>
                                        <p:cTn id="31" dur="1000" fill="hold"/>
                                        <p:tgtEl>
                                          <p:spTgt spid="10"/>
                                        </p:tgtEl>
                                        <p:attrNameLst>
                                          <p:attrName>ppt_h</p:attrName>
                                        </p:attrNameLst>
                                      </p:cBhvr>
                                      <p:tavLst>
                                        <p:tav tm="0">
                                          <p:val>
                                            <p:fltVal val="0"/>
                                          </p:val>
                                        </p:tav>
                                        <p:tav tm="100000">
                                          <p:val>
                                            <p:strVal val="#ppt_h"/>
                                          </p:val>
                                        </p:tav>
                                      </p:tavLst>
                                    </p:anim>
                                    <p:anim calcmode="lin" valueType="num">
                                      <p:cBhvr>
                                        <p:cTn id="32" dur="1000" fill="hold"/>
                                        <p:tgtEl>
                                          <p:spTgt spid="10"/>
                                        </p:tgtEl>
                                        <p:attrNameLst>
                                          <p:attrName>style.rotation</p:attrName>
                                        </p:attrNameLst>
                                      </p:cBhvr>
                                      <p:tavLst>
                                        <p:tav tm="0">
                                          <p:val>
                                            <p:fltVal val="90"/>
                                          </p:val>
                                        </p:tav>
                                        <p:tav tm="100000">
                                          <p:val>
                                            <p:fltVal val="0"/>
                                          </p:val>
                                        </p:tav>
                                      </p:tavLst>
                                    </p:anim>
                                    <p:animEffect transition="in" filter="fade">
                                      <p:cBhvr>
                                        <p:cTn id="33" dur="1000"/>
                                        <p:tgtEl>
                                          <p:spTgt spid="10"/>
                                        </p:tgtEl>
                                      </p:cBhvr>
                                    </p:animEffect>
                                  </p:childTnLst>
                                </p:cTn>
                              </p:par>
                            </p:childTnLst>
                          </p:cTn>
                        </p:par>
                        <p:par>
                          <p:cTn id="34" fill="hold" nodeType="withGroup">
                            <p:stCondLst>
                              <p:cond delay="4000"/>
                            </p:stCondLst>
                            <p:childTnLst>
                              <p:par>
                                <p:cTn id="35" presetID="22" presetClass="entr" presetSubtype="2" fill="hold" grpId="1" nodeType="afterEffect">
                                  <p:childTnLst>
                                    <p:set>
                                      <p:cBhvr>
                                        <p:cTn id="36" dur="1" fill="hold">
                                          <p:stCondLst>
                                            <p:cond delay="0"/>
                                          </p:stCondLst>
                                        </p:cTn>
                                        <p:tgtEl>
                                          <p:spTgt spid="4"/>
                                        </p:tgtEl>
                                        <p:attrNameLst>
                                          <p:attrName>style.visibility</p:attrName>
                                        </p:attrNameLst>
                                      </p:cBhvr>
                                      <p:to>
                                        <p:strVal val="visible"/>
                                      </p:to>
                                    </p:set>
                                    <p:animEffect transition="in" filter="wipe(right)">
                                      <p:cBhvr>
                                        <p:cTn id="37" dur="500"/>
                                        <p:tgtEl>
                                          <p:spTgt spid="4"/>
                                        </p:tgtEl>
                                      </p:cBhvr>
                                    </p:animEffect>
                                  </p:childTnLst>
                                </p:cTn>
                              </p:par>
                            </p:childTnLst>
                          </p:cTn>
                        </p:par>
                        <p:par>
                          <p:cTn id="38" fill="hold" nodeType="withGroup">
                            <p:stCondLst>
                              <p:cond delay="4500"/>
                            </p:stCondLst>
                            <p:childTnLst>
                              <p:par>
                                <p:cTn id="39" presetID="31" presetClass="entr" presetSubtype="0" fill="hold" grpId="5" nodeType="afterEffec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fltVal val="0"/>
                                          </p:val>
                                        </p:tav>
                                        <p:tav tm="100000">
                                          <p:val>
                                            <p:strVal val="#ppt_w"/>
                                          </p:val>
                                        </p:tav>
                                      </p:tavLst>
                                    </p:anim>
                                    <p:anim calcmode="lin" valueType="num">
                                      <p:cBhvr>
                                        <p:cTn id="42" dur="1000" fill="hold"/>
                                        <p:tgtEl>
                                          <p:spTgt spid="8"/>
                                        </p:tgtEl>
                                        <p:attrNameLst>
                                          <p:attrName>ppt_h</p:attrName>
                                        </p:attrNameLst>
                                      </p:cBhvr>
                                      <p:tavLst>
                                        <p:tav tm="0">
                                          <p:val>
                                            <p:fltVal val="0"/>
                                          </p:val>
                                        </p:tav>
                                        <p:tav tm="100000">
                                          <p:val>
                                            <p:strVal val="#ppt_h"/>
                                          </p:val>
                                        </p:tav>
                                      </p:tavLst>
                                    </p:anim>
                                    <p:anim calcmode="lin" valueType="num">
                                      <p:cBhvr>
                                        <p:cTn id="43" dur="1000" fill="hold"/>
                                        <p:tgtEl>
                                          <p:spTgt spid="8"/>
                                        </p:tgtEl>
                                        <p:attrNameLst>
                                          <p:attrName>style.rotation</p:attrName>
                                        </p:attrNameLst>
                                      </p:cBhvr>
                                      <p:tavLst>
                                        <p:tav tm="0">
                                          <p:val>
                                            <p:fltVal val="90"/>
                                          </p:val>
                                        </p:tav>
                                        <p:tav tm="100000">
                                          <p:val>
                                            <p:fltVal val="0"/>
                                          </p:val>
                                        </p:tav>
                                      </p:tavLst>
                                    </p:anim>
                                    <p:animEffect transition="in" filter="fade">
                                      <p:cBhvr>
                                        <p:cTn id="44" dur="1000"/>
                                        <p:tgtEl>
                                          <p:spTgt spid="8"/>
                                        </p:tgtEl>
                                      </p:cBhvr>
                                    </p:animEffect>
                                  </p:childTnLst>
                                </p:cTn>
                              </p:par>
                            </p:childTnLst>
                          </p:cTn>
                        </p:par>
                        <p:par>
                          <p:cTn id="45" fill="hold" nodeType="withGroup">
                            <p:stCondLst>
                              <p:cond delay="5500"/>
                            </p:stCondLst>
                            <p:childTnLst>
                              <p:par>
                                <p:cTn id="46" presetID="22" presetClass="entr" presetSubtype="8" fill="hold" grpId="3" nodeType="afterEffec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P spid="8" grpId="5"/>
      <p:bldP spid="9" grpId="6"/>
      <p:bldP spid="10" grpId="7"/>
    </p:bldLst>
  </p:timing>
</p:sld>
</file>

<file path=ppt/slides/slide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文本框 18"/>
          <p:cNvSpPr txBox="1"/>
          <p:nvPr/>
        </p:nvSpPr>
        <p:spPr>
          <a:xfrm>
            <a:off x="1543024" y="1658094"/>
            <a:ext cx="1470856" cy="761729"/>
          </a:xfrm>
          <a:prstGeom prst="rect">
            <a:avLst/>
          </a:prstGeom>
          <a:noFill/>
          <a:ln>
            <a:noFill/>
          </a:ln>
        </p:spPr>
        <p:txBody>
          <a:bodyPr wrap="square" lIns="68562" tIns="34281" rIns="68562" bIns="34281" rtlCol="0">
            <a:spAutoFit/>
          </a:bodyPr>
          <a:lstStyle/>
          <a:p>
            <a:pPr algn="r">
              <a:lnSpc>
                <a:spcPct val="150000"/>
              </a:lnSpc>
            </a:pPr>
            <a:r>
              <a:rPr lang="zh-CN" altLang="en-US" sz="1000">
                <a:solidFill>
                  <a:schemeClr val="tx1">
                    <a:lumMod val="75000"/>
                    <a:lumOff val="25000"/>
                  </a:schemeClr>
                </a:solidFill>
                <a:latin typeface="微软雅黑" pitchFamily="34" charset="-122"/>
                <a:ea typeface="微软雅黑" pitchFamily="34" charset="-122"/>
              </a:rPr>
              <a:t>点击输入简要文字内容，文字内容需概括精炼文字内容</a:t>
            </a:r>
            <a:r>
              <a:rPr lang="en-US" altLang="zh-CN" sz="1000">
                <a:solidFill>
                  <a:schemeClr val="tx1">
                    <a:lumMod val="75000"/>
                    <a:lumOff val="25000"/>
                  </a:schemeClr>
                </a:solidFill>
                <a:latin typeface="微软雅黑" pitchFamily="34" charset="-122"/>
                <a:ea typeface="微软雅黑" pitchFamily="34" charset="-122"/>
              </a:rPr>
              <a:t>……</a:t>
            </a:r>
            <a:endParaRPr lang="zh-CN" altLang="en-US" sz="1000" b="1">
              <a:solidFill>
                <a:schemeClr val="tx1">
                  <a:lumMod val="75000"/>
                  <a:lumOff val="25000"/>
                </a:schemeClr>
              </a:solidFill>
              <a:latin typeface="微软雅黑" pitchFamily="34" charset="-122"/>
              <a:ea typeface="微软雅黑" pitchFamily="34" charset="-122"/>
            </a:endParaRPr>
          </a:p>
        </p:txBody>
      </p:sp>
      <p:sp>
        <p:nvSpPr>
          <p:cNvPr id="4" name="文本框 19"/>
          <p:cNvSpPr txBox="1"/>
          <p:nvPr/>
        </p:nvSpPr>
        <p:spPr>
          <a:xfrm>
            <a:off x="1764419" y="2855498"/>
            <a:ext cx="1519421" cy="761729"/>
          </a:xfrm>
          <a:prstGeom prst="rect">
            <a:avLst/>
          </a:prstGeom>
          <a:noFill/>
          <a:ln>
            <a:noFill/>
          </a:ln>
        </p:spPr>
        <p:txBody>
          <a:bodyPr wrap="square" lIns="68562" tIns="34281" rIns="68562" bIns="34281" rtlCol="0">
            <a:spAutoFit/>
          </a:bodyPr>
          <a:lstStyle/>
          <a:p>
            <a:pPr algn="r">
              <a:lnSpc>
                <a:spcPct val="150000"/>
              </a:lnSpc>
            </a:pPr>
            <a:r>
              <a:rPr lang="zh-CN" altLang="en-US" sz="1000">
                <a:solidFill>
                  <a:schemeClr val="tx1">
                    <a:lumMod val="75000"/>
                    <a:lumOff val="25000"/>
                  </a:schemeClr>
                </a:solidFill>
                <a:latin typeface="微软雅黑" pitchFamily="34" charset="-122"/>
                <a:ea typeface="微软雅黑" pitchFamily="34" charset="-122"/>
              </a:rPr>
              <a:t>点击输入简要文字内容，文字内容需概括精炼文字内容</a:t>
            </a:r>
            <a:r>
              <a:rPr lang="en-US" altLang="zh-CN" sz="1000">
                <a:solidFill>
                  <a:schemeClr val="tx1">
                    <a:lumMod val="75000"/>
                    <a:lumOff val="25000"/>
                  </a:schemeClr>
                </a:solidFill>
                <a:latin typeface="微软雅黑" pitchFamily="34" charset="-122"/>
                <a:ea typeface="微软雅黑" pitchFamily="34" charset="-122"/>
              </a:rPr>
              <a:t>……</a:t>
            </a:r>
            <a:endParaRPr lang="zh-CN" altLang="en-US" sz="1000" b="1">
              <a:solidFill>
                <a:schemeClr val="tx1">
                  <a:lumMod val="75000"/>
                  <a:lumOff val="25000"/>
                </a:schemeClr>
              </a:solidFill>
              <a:latin typeface="微软雅黑" pitchFamily="34" charset="-122"/>
              <a:ea typeface="微软雅黑" pitchFamily="34" charset="-122"/>
            </a:endParaRPr>
          </a:p>
        </p:txBody>
      </p:sp>
      <p:sp>
        <p:nvSpPr>
          <p:cNvPr id="5" name="文本框 20"/>
          <p:cNvSpPr txBox="1"/>
          <p:nvPr/>
        </p:nvSpPr>
        <p:spPr>
          <a:xfrm>
            <a:off x="5860159" y="1235319"/>
            <a:ext cx="1681397" cy="761729"/>
          </a:xfrm>
          <a:prstGeom prst="rect">
            <a:avLst/>
          </a:prstGeom>
          <a:noFill/>
          <a:ln>
            <a:noFill/>
          </a:ln>
        </p:spPr>
        <p:txBody>
          <a:bodyPr wrap="square" lIns="68562" tIns="34281" rIns="68562" bIns="34281" rtlCol="0">
            <a:spAutoFit/>
          </a:bodyPr>
          <a:lstStyle/>
          <a:p>
            <a:pPr>
              <a:lnSpc>
                <a:spcPct val="150000"/>
              </a:lnSpc>
            </a:pPr>
            <a:r>
              <a:rPr lang="zh-CN" altLang="en-US" sz="1000">
                <a:solidFill>
                  <a:schemeClr val="tx1">
                    <a:lumMod val="75000"/>
                    <a:lumOff val="25000"/>
                  </a:schemeClr>
                </a:solidFill>
                <a:latin typeface="微软雅黑" pitchFamily="34" charset="-122"/>
                <a:ea typeface="微软雅黑" pitchFamily="34" charset="-122"/>
              </a:rPr>
              <a:t>点击输入简要文字内容，文字内容需概括精炼文字内容</a:t>
            </a:r>
            <a:r>
              <a:rPr lang="en-US" altLang="zh-CN" sz="1000">
                <a:solidFill>
                  <a:schemeClr val="tx1">
                    <a:lumMod val="75000"/>
                    <a:lumOff val="25000"/>
                  </a:schemeClr>
                </a:solidFill>
                <a:latin typeface="微软雅黑" pitchFamily="34" charset="-122"/>
                <a:ea typeface="微软雅黑" pitchFamily="34" charset="-122"/>
              </a:rPr>
              <a:t>……</a:t>
            </a:r>
            <a:endParaRPr lang="zh-CN" altLang="en-US" sz="1000" b="1">
              <a:solidFill>
                <a:schemeClr val="tx1">
                  <a:lumMod val="75000"/>
                  <a:lumOff val="25000"/>
                </a:schemeClr>
              </a:solidFill>
              <a:latin typeface="微软雅黑" pitchFamily="34" charset="-122"/>
              <a:ea typeface="微软雅黑" pitchFamily="34" charset="-122"/>
            </a:endParaRPr>
          </a:p>
        </p:txBody>
      </p:sp>
      <p:sp>
        <p:nvSpPr>
          <p:cNvPr id="6" name="文本框 21"/>
          <p:cNvSpPr txBox="1"/>
          <p:nvPr/>
        </p:nvSpPr>
        <p:spPr>
          <a:xfrm>
            <a:off x="6022135" y="2639475"/>
            <a:ext cx="1519421" cy="761729"/>
          </a:xfrm>
          <a:prstGeom prst="rect">
            <a:avLst/>
          </a:prstGeom>
          <a:noFill/>
          <a:ln>
            <a:noFill/>
          </a:ln>
        </p:spPr>
        <p:txBody>
          <a:bodyPr wrap="square" lIns="68562" tIns="34281" rIns="68562" bIns="34281" rtlCol="0">
            <a:spAutoFit/>
          </a:bodyPr>
          <a:lstStyle/>
          <a:p>
            <a:pPr>
              <a:lnSpc>
                <a:spcPct val="150000"/>
              </a:lnSpc>
            </a:pPr>
            <a:r>
              <a:rPr lang="zh-CN" altLang="en-US" sz="1000">
                <a:solidFill>
                  <a:schemeClr val="tx1">
                    <a:lumMod val="75000"/>
                    <a:lumOff val="25000"/>
                  </a:schemeClr>
                </a:solidFill>
                <a:latin typeface="微软雅黑" pitchFamily="34" charset="-122"/>
                <a:ea typeface="微软雅黑" pitchFamily="34" charset="-122"/>
              </a:rPr>
              <a:t>点击输入简要文字内容，文字内容需概括精炼文字内容</a:t>
            </a:r>
            <a:r>
              <a:rPr lang="en-US" altLang="zh-CN" sz="1000">
                <a:solidFill>
                  <a:schemeClr val="tx1">
                    <a:lumMod val="75000"/>
                    <a:lumOff val="25000"/>
                  </a:schemeClr>
                </a:solidFill>
                <a:latin typeface="微软雅黑" pitchFamily="34" charset="-122"/>
                <a:ea typeface="微软雅黑" pitchFamily="34" charset="-122"/>
              </a:rPr>
              <a:t>……</a:t>
            </a:r>
            <a:endParaRPr lang="zh-CN" altLang="en-US" sz="1000" b="1">
              <a:solidFill>
                <a:schemeClr val="tx1">
                  <a:lumMod val="75000"/>
                  <a:lumOff val="25000"/>
                </a:schemeClr>
              </a:solidFill>
              <a:latin typeface="微软雅黑" pitchFamily="34" charset="-122"/>
              <a:ea typeface="微软雅黑" pitchFamily="34" charset="-122"/>
            </a:endParaRPr>
          </a:p>
        </p:txBody>
      </p:sp>
      <p:grpSp>
        <p:nvGrpSpPr>
          <p:cNvPr id="7" name="组合 6"/>
          <p:cNvGrpSpPr/>
          <p:nvPr/>
        </p:nvGrpSpPr>
        <p:grpSpPr>
          <a:xfrm>
            <a:off x="3494686" y="1314916"/>
            <a:ext cx="2084110" cy="2084653"/>
            <a:chOff x="3325860" y="1074902"/>
            <a:chExt cx="2531533" cy="2531533"/>
          </a:xfrm>
        </p:grpSpPr>
        <p:sp>
          <p:nvSpPr>
            <p:cNvPr id="8" name="椭圆 7"/>
            <p:cNvSpPr/>
            <p:nvPr/>
          </p:nvSpPr>
          <p:spPr>
            <a:xfrm>
              <a:off x="3325860" y="1074902"/>
              <a:ext cx="2531533" cy="2531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9" name="Freeform 627"/>
            <p:cNvSpPr>
              <a:spLocks noEditPoints="1"/>
            </p:cNvSpPr>
            <p:nvPr/>
          </p:nvSpPr>
          <p:spPr bwMode="auto">
            <a:xfrm>
              <a:off x="4240957" y="1423611"/>
              <a:ext cx="627326" cy="780333"/>
            </a:xfrm>
            <a:custGeom>
              <a:gdLst>
                <a:gd name="T0" fmla="*/ 7 w 123"/>
                <a:gd name="T1" fmla="*/ 0 h 153"/>
                <a:gd name="T2" fmla="*/ 116 w 123"/>
                <a:gd name="T3" fmla="*/ 0 h 153"/>
                <a:gd name="T4" fmla="*/ 123 w 123"/>
                <a:gd name="T5" fmla="*/ 0 h 153"/>
                <a:gd name="T6" fmla="*/ 123 w 123"/>
                <a:gd name="T7" fmla="*/ 4 h 153"/>
                <a:gd name="T8" fmla="*/ 123 w 123"/>
                <a:gd name="T9" fmla="*/ 146 h 153"/>
                <a:gd name="T10" fmla="*/ 123 w 123"/>
                <a:gd name="T11" fmla="*/ 153 h 153"/>
                <a:gd name="T12" fmla="*/ 116 w 123"/>
                <a:gd name="T13" fmla="*/ 153 h 153"/>
                <a:gd name="T14" fmla="*/ 38 w 123"/>
                <a:gd name="T15" fmla="*/ 153 h 153"/>
                <a:gd name="T16" fmla="*/ 38 w 123"/>
                <a:gd name="T17" fmla="*/ 153 h 153"/>
                <a:gd name="T18" fmla="*/ 36 w 123"/>
                <a:gd name="T19" fmla="*/ 153 h 153"/>
                <a:gd name="T20" fmla="*/ 3 w 123"/>
                <a:gd name="T21" fmla="*/ 127 h 153"/>
                <a:gd name="T22" fmla="*/ 0 w 123"/>
                <a:gd name="T23" fmla="*/ 127 h 153"/>
                <a:gd name="T24" fmla="*/ 0 w 123"/>
                <a:gd name="T25" fmla="*/ 123 h 153"/>
                <a:gd name="T26" fmla="*/ 0 w 123"/>
                <a:gd name="T27" fmla="*/ 4 h 153"/>
                <a:gd name="T28" fmla="*/ 0 w 123"/>
                <a:gd name="T29" fmla="*/ 0 h 153"/>
                <a:gd name="T30" fmla="*/ 7 w 123"/>
                <a:gd name="T31" fmla="*/ 0 h 153"/>
                <a:gd name="T32" fmla="*/ 7 w 123"/>
                <a:gd name="T33" fmla="*/ 0 h 153"/>
                <a:gd name="T34" fmla="*/ 12 w 123"/>
                <a:gd name="T35" fmla="*/ 115 h 153"/>
                <a:gd name="T36" fmla="*/ 33 w 123"/>
                <a:gd name="T37" fmla="*/ 108 h 153"/>
                <a:gd name="T38" fmla="*/ 36 w 123"/>
                <a:gd name="T39" fmla="*/ 108 h 153"/>
                <a:gd name="T40" fmla="*/ 36 w 123"/>
                <a:gd name="T41" fmla="*/ 111 h 153"/>
                <a:gd name="T42" fmla="*/ 45 w 123"/>
                <a:gd name="T43" fmla="*/ 141 h 153"/>
                <a:gd name="T44" fmla="*/ 112 w 123"/>
                <a:gd name="T45" fmla="*/ 141 h 153"/>
                <a:gd name="T46" fmla="*/ 112 w 123"/>
                <a:gd name="T47" fmla="*/ 11 h 153"/>
                <a:gd name="T48" fmla="*/ 12 w 123"/>
                <a:gd name="T49" fmla="*/ 11 h 153"/>
                <a:gd name="T50" fmla="*/ 12 w 123"/>
                <a:gd name="T51" fmla="*/ 115 h 153"/>
                <a:gd name="T52" fmla="*/ 12 w 123"/>
                <a:gd name="T53" fmla="*/ 115 h 153"/>
                <a:gd name="T54" fmla="*/ 38 w 123"/>
                <a:gd name="T55" fmla="*/ 139 h 153"/>
                <a:gd name="T56" fmla="*/ 31 w 123"/>
                <a:gd name="T57" fmla="*/ 115 h 153"/>
                <a:gd name="T58" fmla="*/ 15 w 123"/>
                <a:gd name="T59" fmla="*/ 123 h 153"/>
                <a:gd name="T60" fmla="*/ 38 w 123"/>
                <a:gd name="T61" fmla="*/ 139 h 153"/>
                <a:gd name="T62" fmla="*/ 38 w 123"/>
                <a:gd name="T63" fmla="*/ 139 h 153"/>
                <a:gd name="T64" fmla="*/ 29 w 123"/>
                <a:gd name="T65" fmla="*/ 82 h 153"/>
                <a:gd name="T66" fmla="*/ 29 w 123"/>
                <a:gd name="T67" fmla="*/ 87 h 153"/>
                <a:gd name="T68" fmla="*/ 95 w 123"/>
                <a:gd name="T69" fmla="*/ 87 h 153"/>
                <a:gd name="T70" fmla="*/ 95 w 123"/>
                <a:gd name="T71" fmla="*/ 82 h 153"/>
                <a:gd name="T72" fmla="*/ 29 w 123"/>
                <a:gd name="T73" fmla="*/ 82 h 153"/>
                <a:gd name="T74" fmla="*/ 29 w 123"/>
                <a:gd name="T75" fmla="*/ 82 h 153"/>
                <a:gd name="T76" fmla="*/ 29 w 123"/>
                <a:gd name="T77" fmla="*/ 66 h 153"/>
                <a:gd name="T78" fmla="*/ 29 w 123"/>
                <a:gd name="T79" fmla="*/ 71 h 153"/>
                <a:gd name="T80" fmla="*/ 95 w 123"/>
                <a:gd name="T81" fmla="*/ 71 h 153"/>
                <a:gd name="T82" fmla="*/ 95 w 123"/>
                <a:gd name="T83" fmla="*/ 66 h 153"/>
                <a:gd name="T84" fmla="*/ 29 w 123"/>
                <a:gd name="T85" fmla="*/ 66 h 153"/>
                <a:gd name="T86" fmla="*/ 29 w 123"/>
                <a:gd name="T87" fmla="*/ 66 h 153"/>
                <a:gd name="T88" fmla="*/ 29 w 123"/>
                <a:gd name="T89" fmla="*/ 49 h 153"/>
                <a:gd name="T90" fmla="*/ 29 w 123"/>
                <a:gd name="T91" fmla="*/ 54 h 153"/>
                <a:gd name="T92" fmla="*/ 95 w 123"/>
                <a:gd name="T93" fmla="*/ 54 h 153"/>
                <a:gd name="T94" fmla="*/ 95 w 123"/>
                <a:gd name="T95" fmla="*/ 49 h 153"/>
                <a:gd name="T96" fmla="*/ 29 w 123"/>
                <a:gd name="T97" fmla="*/ 49 h 153"/>
                <a:gd name="T98" fmla="*/ 29 w 123"/>
                <a:gd name="T99" fmla="*/ 49 h 153"/>
                <a:gd name="T100" fmla="*/ 29 w 123"/>
                <a:gd name="T101" fmla="*/ 33 h 153"/>
                <a:gd name="T102" fmla="*/ 29 w 123"/>
                <a:gd name="T103" fmla="*/ 37 h 153"/>
                <a:gd name="T104" fmla="*/ 95 w 123"/>
                <a:gd name="T105" fmla="*/ 37 h 153"/>
                <a:gd name="T106" fmla="*/ 95 w 123"/>
                <a:gd name="T107" fmla="*/ 33 h 153"/>
                <a:gd name="T108" fmla="*/ 29 w 123"/>
                <a:gd name="T109" fmla="*/ 33 h 1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53">
                  <a:moveTo>
                    <a:pt x="7" y="0"/>
                  </a:moveTo>
                  <a:lnTo>
                    <a:pt x="116" y="0"/>
                  </a:lnTo>
                  <a:lnTo>
                    <a:pt x="123" y="0"/>
                  </a:lnTo>
                  <a:lnTo>
                    <a:pt x="123" y="4"/>
                  </a:lnTo>
                  <a:lnTo>
                    <a:pt x="123" y="146"/>
                  </a:lnTo>
                  <a:lnTo>
                    <a:pt x="123" y="153"/>
                  </a:lnTo>
                  <a:lnTo>
                    <a:pt x="116" y="153"/>
                  </a:lnTo>
                  <a:lnTo>
                    <a:pt x="38" y="153"/>
                  </a:lnTo>
                  <a:lnTo>
                    <a:pt x="38" y="153"/>
                  </a:lnTo>
                  <a:lnTo>
                    <a:pt x="36" y="153"/>
                  </a:lnTo>
                  <a:lnTo>
                    <a:pt x="3" y="127"/>
                  </a:lnTo>
                  <a:lnTo>
                    <a:pt x="0" y="127"/>
                  </a:lnTo>
                  <a:lnTo>
                    <a:pt x="0" y="123"/>
                  </a:lnTo>
                  <a:lnTo>
                    <a:pt x="0" y="4"/>
                  </a:lnTo>
                  <a:lnTo>
                    <a:pt x="0" y="0"/>
                  </a:lnTo>
                  <a:lnTo>
                    <a:pt x="7" y="0"/>
                  </a:lnTo>
                  <a:lnTo>
                    <a:pt x="7" y="0"/>
                  </a:lnTo>
                  <a:close/>
                  <a:moveTo>
                    <a:pt x="12" y="115"/>
                  </a:moveTo>
                  <a:lnTo>
                    <a:pt x="33" y="108"/>
                  </a:lnTo>
                  <a:lnTo>
                    <a:pt x="36" y="108"/>
                  </a:lnTo>
                  <a:lnTo>
                    <a:pt x="36" y="111"/>
                  </a:lnTo>
                  <a:lnTo>
                    <a:pt x="45" y="141"/>
                  </a:lnTo>
                  <a:lnTo>
                    <a:pt x="112" y="141"/>
                  </a:lnTo>
                  <a:lnTo>
                    <a:pt x="112" y="11"/>
                  </a:lnTo>
                  <a:lnTo>
                    <a:pt x="12" y="11"/>
                  </a:lnTo>
                  <a:lnTo>
                    <a:pt x="12" y="115"/>
                  </a:lnTo>
                  <a:lnTo>
                    <a:pt x="12" y="115"/>
                  </a:lnTo>
                  <a:close/>
                  <a:moveTo>
                    <a:pt x="38" y="139"/>
                  </a:moveTo>
                  <a:lnTo>
                    <a:pt x="31" y="115"/>
                  </a:lnTo>
                  <a:lnTo>
                    <a:pt x="15" y="123"/>
                  </a:lnTo>
                  <a:lnTo>
                    <a:pt x="38" y="139"/>
                  </a:lnTo>
                  <a:lnTo>
                    <a:pt x="38" y="139"/>
                  </a:lnTo>
                  <a:close/>
                  <a:moveTo>
                    <a:pt x="29" y="82"/>
                  </a:moveTo>
                  <a:lnTo>
                    <a:pt x="29" y="87"/>
                  </a:lnTo>
                  <a:lnTo>
                    <a:pt x="95" y="87"/>
                  </a:lnTo>
                  <a:lnTo>
                    <a:pt x="95" y="82"/>
                  </a:lnTo>
                  <a:lnTo>
                    <a:pt x="29" y="82"/>
                  </a:lnTo>
                  <a:lnTo>
                    <a:pt x="29" y="82"/>
                  </a:lnTo>
                  <a:close/>
                  <a:moveTo>
                    <a:pt x="29" y="66"/>
                  </a:moveTo>
                  <a:lnTo>
                    <a:pt x="29" y="71"/>
                  </a:lnTo>
                  <a:lnTo>
                    <a:pt x="95" y="71"/>
                  </a:lnTo>
                  <a:lnTo>
                    <a:pt x="95" y="66"/>
                  </a:lnTo>
                  <a:lnTo>
                    <a:pt x="29" y="66"/>
                  </a:lnTo>
                  <a:lnTo>
                    <a:pt x="29" y="66"/>
                  </a:lnTo>
                  <a:close/>
                  <a:moveTo>
                    <a:pt x="29" y="49"/>
                  </a:moveTo>
                  <a:lnTo>
                    <a:pt x="29" y="54"/>
                  </a:lnTo>
                  <a:lnTo>
                    <a:pt x="95" y="54"/>
                  </a:lnTo>
                  <a:lnTo>
                    <a:pt x="95" y="49"/>
                  </a:lnTo>
                  <a:lnTo>
                    <a:pt x="29" y="49"/>
                  </a:lnTo>
                  <a:lnTo>
                    <a:pt x="29" y="49"/>
                  </a:lnTo>
                  <a:close/>
                  <a:moveTo>
                    <a:pt x="29" y="33"/>
                  </a:moveTo>
                  <a:lnTo>
                    <a:pt x="29" y="37"/>
                  </a:lnTo>
                  <a:lnTo>
                    <a:pt x="95" y="37"/>
                  </a:lnTo>
                  <a:lnTo>
                    <a:pt x="95" y="33"/>
                  </a:lnTo>
                  <a:lnTo>
                    <a:pt x="29" y="33"/>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00">
                <a:solidFill>
                  <a:schemeClr val="tx1">
                    <a:lumMod val="75000"/>
                    <a:lumOff val="25000"/>
                  </a:schemeClr>
                </a:solidFill>
                <a:latin typeface="微软雅黑" pitchFamily="34" charset="-122"/>
                <a:ea typeface="微软雅黑" pitchFamily="34" charset="-122"/>
              </a:endParaRPr>
            </a:p>
          </p:txBody>
        </p:sp>
        <p:sp>
          <p:nvSpPr>
            <p:cNvPr id="10" name="文本框 23"/>
            <p:cNvSpPr txBox="1"/>
            <p:nvPr/>
          </p:nvSpPr>
          <p:spPr>
            <a:xfrm>
              <a:off x="3505189" y="2198316"/>
              <a:ext cx="2172875" cy="1233387"/>
            </a:xfrm>
            <a:prstGeom prst="rect">
              <a:avLst/>
            </a:prstGeom>
            <a:noFill/>
          </p:spPr>
          <p:txBody>
            <a:bodyPr wrap="square" rtlCol="0">
              <a:spAutoFit/>
            </a:bodyPr>
            <a:lstStyle/>
            <a:p>
              <a:pPr algn="ctr"/>
              <a:r>
                <a:rPr lang="zh-CN" altLang="en-US" sz="1500" b="1">
                  <a:solidFill>
                    <a:schemeClr val="bg1"/>
                  </a:solidFill>
                  <a:latin typeface="微软雅黑" pitchFamily="34" charset="-122"/>
                  <a:ea typeface="微软雅黑" pitchFamily="34" charset="-122"/>
                </a:rPr>
                <a:t>标题内容</a:t>
              </a:r>
              <a:endParaRPr lang="en-US" altLang="zh-CN" sz="1500" b="1">
                <a:solidFill>
                  <a:schemeClr val="bg1"/>
                </a:solidFill>
                <a:latin typeface="微软雅黑" pitchFamily="34" charset="-122"/>
                <a:ea typeface="微软雅黑" pitchFamily="34" charset="-122"/>
              </a:endParaRPr>
            </a:p>
            <a:p>
              <a:pPr algn="ctr"/>
              <a:endParaRPr lang="en-US" altLang="zh-CN" sz="900">
                <a:solidFill>
                  <a:schemeClr val="bg1"/>
                </a:solidFill>
                <a:latin typeface="微软雅黑" pitchFamily="34" charset="-122"/>
                <a:ea typeface="微软雅黑" pitchFamily="34" charset="-122"/>
              </a:endParaRPr>
            </a:p>
            <a:p>
              <a:pPr algn="ctr"/>
              <a:r>
                <a:rPr lang="zh-CN" altLang="en-US" sz="900">
                  <a:solidFill>
                    <a:schemeClr val="bg1"/>
                  </a:solidFill>
                  <a:latin typeface="微软雅黑" pitchFamily="34" charset="-122"/>
                  <a:ea typeface="微软雅黑" pitchFamily="34" charset="-122"/>
                </a:rPr>
                <a:t>在此输入详细文字介绍，在此输入详细文字介绍</a:t>
              </a:r>
            </a:p>
            <a:p>
              <a:pPr algn="ctr"/>
              <a:r>
                <a:rPr lang="zh-CN" altLang="en-US" sz="900">
                  <a:solidFill>
                    <a:schemeClr val="bg1"/>
                  </a:solidFill>
                  <a:latin typeface="微软雅黑" pitchFamily="34" charset="-122"/>
                  <a:ea typeface="微软雅黑" pitchFamily="34" charset="-122"/>
                </a:rPr>
                <a:t>在此输入详细文字介绍</a:t>
              </a:r>
            </a:p>
            <a:p>
              <a:pPr algn="ctr"/>
              <a:endParaRPr lang="zh-CN" altLang="en-US" sz="900">
                <a:solidFill>
                  <a:schemeClr val="bg1"/>
                </a:solidFill>
                <a:latin typeface="微软雅黑" pitchFamily="34" charset="-122"/>
                <a:ea typeface="微软雅黑" pitchFamily="34" charset="-122"/>
              </a:endParaRPr>
            </a:p>
          </p:txBody>
        </p:sp>
      </p:grpSp>
      <p:grpSp>
        <p:nvGrpSpPr>
          <p:cNvPr id="11" name="组合 10"/>
          <p:cNvGrpSpPr/>
          <p:nvPr/>
        </p:nvGrpSpPr>
        <p:grpSpPr>
          <a:xfrm>
            <a:off x="3057961" y="1514586"/>
            <a:ext cx="704666" cy="704850"/>
            <a:chOff x="2386060" y="1495059"/>
            <a:chExt cx="939800" cy="939800"/>
          </a:xfrm>
        </p:grpSpPr>
        <p:sp>
          <p:nvSpPr>
            <p:cNvPr id="12" name="椭圆 11"/>
            <p:cNvSpPr/>
            <p:nvPr/>
          </p:nvSpPr>
          <p:spPr>
            <a:xfrm>
              <a:off x="2386060" y="1495059"/>
              <a:ext cx="939800" cy="939800"/>
            </a:xfrm>
            <a:prstGeom prst="ellipse">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13" name="Freeform 1986"/>
            <p:cNvSpPr/>
            <p:nvPr/>
          </p:nvSpPr>
          <p:spPr bwMode="auto">
            <a:xfrm>
              <a:off x="2680513" y="1730231"/>
              <a:ext cx="366922" cy="346817"/>
            </a:xfrm>
            <a:custGeom>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grpSp>
      <p:grpSp>
        <p:nvGrpSpPr>
          <p:cNvPr id="14" name="组合 13"/>
          <p:cNvGrpSpPr/>
          <p:nvPr/>
        </p:nvGrpSpPr>
        <p:grpSpPr>
          <a:xfrm>
            <a:off x="5078828" y="1305668"/>
            <a:ext cx="704666" cy="704850"/>
            <a:chOff x="5454052" y="1074902"/>
            <a:chExt cx="939800" cy="939800"/>
          </a:xfrm>
        </p:grpSpPr>
        <p:sp>
          <p:nvSpPr>
            <p:cNvPr id="15" name="椭圆 14"/>
            <p:cNvSpPr/>
            <p:nvPr/>
          </p:nvSpPr>
          <p:spPr>
            <a:xfrm>
              <a:off x="5454052" y="1074902"/>
              <a:ext cx="939800" cy="939800"/>
            </a:xfrm>
            <a:prstGeom prst="ellipse">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latin typeface="微软雅黑" pitchFamily="34" charset="-122"/>
                <a:ea typeface="微软雅黑" pitchFamily="34" charset="-122"/>
              </a:endParaRPr>
            </a:p>
          </p:txBody>
        </p:sp>
        <p:grpSp>
          <p:nvGrpSpPr>
            <p:cNvPr id="16" name="组合 15"/>
            <p:cNvGrpSpPr/>
            <p:nvPr/>
          </p:nvGrpSpPr>
          <p:grpSpPr>
            <a:xfrm>
              <a:off x="5729640" y="1309909"/>
              <a:ext cx="411300" cy="441104"/>
              <a:chOff x="5995987" y="547688"/>
              <a:chExt cx="219075" cy="234950"/>
            </a:xfrm>
            <a:solidFill>
              <a:schemeClr val="bg1"/>
            </a:solidFill>
          </p:grpSpPr>
          <p:sp>
            <p:nvSpPr>
              <p:cNvPr id="17" name="Freeform 1590"/>
              <p:cNvSpPr>
                <a:spLocks noEditPoints="1"/>
              </p:cNvSpPr>
              <p:nvPr/>
            </p:nvSpPr>
            <p:spPr bwMode="auto">
              <a:xfrm>
                <a:off x="5995987" y="547688"/>
                <a:ext cx="168275" cy="168275"/>
              </a:xfrm>
              <a:custGeom>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8" name="Freeform 1591"/>
              <p:cNvSpPr>
                <a:spLocks noEditPoints="1"/>
              </p:cNvSpPr>
              <p:nvPr/>
            </p:nvSpPr>
            <p:spPr bwMode="auto">
              <a:xfrm>
                <a:off x="6130925" y="698500"/>
                <a:ext cx="84137" cy="84138"/>
              </a:xfrm>
              <a:custGeom>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grpSp>
      </p:grpSp>
      <p:grpSp>
        <p:nvGrpSpPr>
          <p:cNvPr id="19" name="组合 18"/>
          <p:cNvGrpSpPr/>
          <p:nvPr/>
        </p:nvGrpSpPr>
        <p:grpSpPr>
          <a:xfrm>
            <a:off x="3276193" y="2812481"/>
            <a:ext cx="704666" cy="704850"/>
            <a:chOff x="3080330" y="2789142"/>
            <a:chExt cx="939800" cy="939800"/>
          </a:xfrm>
        </p:grpSpPr>
        <p:sp>
          <p:nvSpPr>
            <p:cNvPr id="20" name="椭圆 19"/>
            <p:cNvSpPr/>
            <p:nvPr/>
          </p:nvSpPr>
          <p:spPr>
            <a:xfrm>
              <a:off x="3080330" y="2789142"/>
              <a:ext cx="939800" cy="939800"/>
            </a:xfrm>
            <a:prstGeom prst="ellipse">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latin typeface="微软雅黑" pitchFamily="34" charset="-122"/>
                <a:ea typeface="微软雅黑" pitchFamily="34" charset="-122"/>
              </a:endParaRPr>
            </a:p>
          </p:txBody>
        </p:sp>
        <p:grpSp>
          <p:nvGrpSpPr>
            <p:cNvPr id="21" name="组合 20"/>
            <p:cNvGrpSpPr/>
            <p:nvPr/>
          </p:nvGrpSpPr>
          <p:grpSpPr>
            <a:xfrm>
              <a:off x="3294687" y="3010257"/>
              <a:ext cx="497794" cy="491067"/>
              <a:chOff x="8123237" y="3667126"/>
              <a:chExt cx="234950" cy="231775"/>
            </a:xfrm>
            <a:solidFill>
              <a:schemeClr val="bg1"/>
            </a:solidFill>
          </p:grpSpPr>
          <p:sp>
            <p:nvSpPr>
              <p:cNvPr id="22" name="Freeform 1086"/>
              <p:cNvSpPr>
                <a:spLocks noEditPoints="1"/>
              </p:cNvSpPr>
              <p:nvPr/>
            </p:nvSpPr>
            <p:spPr bwMode="auto">
              <a:xfrm>
                <a:off x="8123237" y="3667126"/>
                <a:ext cx="234950" cy="231775"/>
              </a:xfrm>
              <a:custGeom>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23" name="Freeform 1087"/>
              <p:cNvSpPr>
                <a:spLocks noEditPoints="1"/>
              </p:cNvSpPr>
              <p:nvPr/>
            </p:nvSpPr>
            <p:spPr bwMode="auto">
              <a:xfrm>
                <a:off x="8147050" y="3687763"/>
                <a:ext cx="188912" cy="188913"/>
              </a:xfrm>
              <a:custGeom>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grpSp>
      </p:grpSp>
      <p:grpSp>
        <p:nvGrpSpPr>
          <p:cNvPr id="24" name="组合 23"/>
          <p:cNvGrpSpPr/>
          <p:nvPr/>
        </p:nvGrpSpPr>
        <p:grpSpPr>
          <a:xfrm>
            <a:off x="5306357" y="2542333"/>
            <a:ext cx="675698" cy="675874"/>
            <a:chOff x="5719249" y="3077288"/>
            <a:chExt cx="767347" cy="767347"/>
          </a:xfrm>
        </p:grpSpPr>
        <p:sp>
          <p:nvSpPr>
            <p:cNvPr id="25" name="椭圆 24"/>
            <p:cNvSpPr/>
            <p:nvPr/>
          </p:nvSpPr>
          <p:spPr>
            <a:xfrm>
              <a:off x="5719249" y="3077288"/>
              <a:ext cx="767347" cy="767347"/>
            </a:xfrm>
            <a:prstGeom prst="ellipse">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26" name="Freeform 748"/>
            <p:cNvSpPr>
              <a:spLocks noEditPoints="1"/>
            </p:cNvSpPr>
            <p:nvPr/>
          </p:nvSpPr>
          <p:spPr bwMode="auto">
            <a:xfrm>
              <a:off x="5947156" y="3271991"/>
              <a:ext cx="311533" cy="318115"/>
            </a:xfrm>
            <a:custGeom>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00">
                <a:solidFill>
                  <a:schemeClr val="tx1">
                    <a:lumMod val="75000"/>
                    <a:lumOff val="25000"/>
                  </a:schemeClr>
                </a:solidFill>
                <a:latin typeface="微软雅黑" pitchFamily="34" charset="-122"/>
                <a:ea typeface="微软雅黑" pitchFamily="34" charset="-122"/>
              </a:endParaRPr>
            </a:p>
          </p:txBody>
        </p:sp>
      </p:grpSp>
      <p:sp>
        <p:nvSpPr>
          <p:cNvPr id="27" name="矩形 47"/>
          <p:cNvSpPr>
            <a:spLocks noChangeArrowheads="1"/>
          </p:cNvSpPr>
          <p:nvPr/>
        </p:nvSpPr>
        <p:spPr bwMode="auto">
          <a:xfrm>
            <a:off x="1764419" y="4005889"/>
            <a:ext cx="5993105" cy="65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6" tIns="25708" rIns="51416" bIns="25708">
            <a:spAutoFit/>
          </a:bodyPr>
          <a:lstStyle/>
          <a:p>
            <a:pPr>
              <a:lnSpc>
                <a:spcPct val="130000"/>
              </a:lnSpc>
              <a:spcBef>
                <a:spcPct val="0"/>
              </a:spcBef>
            </a:pPr>
            <a:r>
              <a:rPr lang="zh-CN" altLang="en-US" sz="1000">
                <a:solidFill>
                  <a:schemeClr val="tx1">
                    <a:lumMod val="75000"/>
                    <a:lumOff val="25000"/>
                  </a:schemeClr>
                </a:solidFill>
                <a:latin typeface="微软雅黑" pitchFamily="34" charset="-122"/>
                <a:ea typeface="微软雅黑"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Tree>
    <p:extLst>
      <p:ext uri="{BB962C8B-B14F-4D97-AF65-F5344CB8AC3E}">
        <p14:creationId xmlns:p14="http://schemas.microsoft.com/office/powerpoint/2010/main" val="2095241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32" fill="hold" nodeType="withEffec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par>
                          <p:cTn id="9" fill="hold" nodeType="withGroup">
                            <p:stCondLst>
                              <p:cond delay="500"/>
                            </p:stCondLst>
                            <p:childTnLst>
                              <p:par>
                                <p:cTn id="10" presetID="53" presetClass="entr" presetSubtype="0" fill="hold" nodeType="afterEffect">
                                  <p:childTnLst>
                                    <p:set>
                                      <p:cBhvr>
                                        <p:cTn id="11" dur="1" fill="hold">
                                          <p:stCondLst>
                                            <p:cond delay="0"/>
                                          </p:stCondLst>
                                        </p:cTn>
                                        <p:tgtEl>
                                          <p:spTgt spid="11"/>
                                        </p:tgtEl>
                                        <p:attrNameLst>
                                          <p:attrName>style.visibility</p:attrName>
                                        </p:attrNameLst>
                                      </p:cBhvr>
                                      <p:to>
                                        <p:strVal val="visible"/>
                                      </p:to>
                                    </p:set>
                                    <p:anim calcmode="lin" valueType="num">
                                      <p:cBhvr>
                                        <p:cTn id="12" dur="400" fill="hold"/>
                                        <p:tgtEl>
                                          <p:spTgt spid="11"/>
                                        </p:tgtEl>
                                        <p:attrNameLst>
                                          <p:attrName>ppt_w</p:attrName>
                                        </p:attrNameLst>
                                      </p:cBhvr>
                                      <p:tavLst>
                                        <p:tav tm="0">
                                          <p:val>
                                            <p:fltVal val="0"/>
                                          </p:val>
                                        </p:tav>
                                        <p:tav tm="100000">
                                          <p:val>
                                            <p:strVal val="#ppt_w"/>
                                          </p:val>
                                        </p:tav>
                                      </p:tavLst>
                                    </p:anim>
                                    <p:anim calcmode="lin" valueType="num">
                                      <p:cBhvr>
                                        <p:cTn id="13" dur="400" fill="hold"/>
                                        <p:tgtEl>
                                          <p:spTgt spid="11"/>
                                        </p:tgtEl>
                                        <p:attrNameLst>
                                          <p:attrName>ppt_h</p:attrName>
                                        </p:attrNameLst>
                                      </p:cBhvr>
                                      <p:tavLst>
                                        <p:tav tm="0">
                                          <p:val>
                                            <p:fltVal val="0"/>
                                          </p:val>
                                        </p:tav>
                                        <p:tav tm="100000">
                                          <p:val>
                                            <p:strVal val="#ppt_h"/>
                                          </p:val>
                                        </p:tav>
                                      </p:tavLst>
                                    </p:anim>
                                    <p:animEffect transition="in" filter="fade">
                                      <p:cBhvr>
                                        <p:cTn id="14" dur="400"/>
                                        <p:tgtEl>
                                          <p:spTgt spid="11"/>
                                        </p:tgtEl>
                                      </p:cBhvr>
                                    </p:animEffect>
                                  </p:childTnLst>
                                </p:cTn>
                              </p:par>
                              <p:par>
                                <p:cTn id="15" presetID="10" presetClass="entr" presetSubtype="0" fill="hold" grpId="0" nodeType="withEffec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nodeType="withGroup">
                            <p:stCondLst>
                              <p:cond delay="1000"/>
                            </p:stCondLst>
                            <p:childTnLst>
                              <p:par>
                                <p:cTn id="19" presetID="53" presetClass="entr" presetSubtype="0" fill="hold" nodeType="afterEffect">
                                  <p:childTnLst>
                                    <p:set>
                                      <p:cBhvr>
                                        <p:cTn id="20" dur="1" fill="hold">
                                          <p:stCondLst>
                                            <p:cond delay="0"/>
                                          </p:stCondLst>
                                        </p:cTn>
                                        <p:tgtEl>
                                          <p:spTgt spid="19"/>
                                        </p:tgtEl>
                                        <p:attrNameLst>
                                          <p:attrName>style.visibility</p:attrName>
                                        </p:attrNameLst>
                                      </p:cBhvr>
                                      <p:to>
                                        <p:strVal val="visible"/>
                                      </p:to>
                                    </p:set>
                                    <p:anim calcmode="lin" valueType="num">
                                      <p:cBhvr>
                                        <p:cTn id="21" dur="400" fill="hold"/>
                                        <p:tgtEl>
                                          <p:spTgt spid="19"/>
                                        </p:tgtEl>
                                        <p:attrNameLst>
                                          <p:attrName>ppt_w</p:attrName>
                                        </p:attrNameLst>
                                      </p:cBhvr>
                                      <p:tavLst>
                                        <p:tav tm="0">
                                          <p:val>
                                            <p:fltVal val="0"/>
                                          </p:val>
                                        </p:tav>
                                        <p:tav tm="100000">
                                          <p:val>
                                            <p:strVal val="#ppt_w"/>
                                          </p:val>
                                        </p:tav>
                                      </p:tavLst>
                                    </p:anim>
                                    <p:anim calcmode="lin" valueType="num">
                                      <p:cBhvr>
                                        <p:cTn id="22" dur="400" fill="hold"/>
                                        <p:tgtEl>
                                          <p:spTgt spid="19"/>
                                        </p:tgtEl>
                                        <p:attrNameLst>
                                          <p:attrName>ppt_h</p:attrName>
                                        </p:attrNameLst>
                                      </p:cBhvr>
                                      <p:tavLst>
                                        <p:tav tm="0">
                                          <p:val>
                                            <p:fltVal val="0"/>
                                          </p:val>
                                        </p:tav>
                                        <p:tav tm="100000">
                                          <p:val>
                                            <p:strVal val="#ppt_h"/>
                                          </p:val>
                                        </p:tav>
                                      </p:tavLst>
                                    </p:anim>
                                    <p:animEffect transition="in" filter="fade">
                                      <p:cBhvr>
                                        <p:cTn id="23" dur="400"/>
                                        <p:tgtEl>
                                          <p:spTgt spid="19"/>
                                        </p:tgtEl>
                                      </p:cBhvr>
                                    </p:animEffect>
                                  </p:childTnLst>
                                </p:cTn>
                              </p:par>
                              <p:par>
                                <p:cTn id="24" presetID="10" presetClass="entr" presetSubtype="0" fill="hold" grpId="1" nodeType="withEffec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nodeType="withGroup">
                            <p:stCondLst>
                              <p:cond delay="1500"/>
                            </p:stCondLst>
                            <p:childTnLst>
                              <p:par>
                                <p:cTn id="28" presetID="53" presetClass="entr" presetSubtype="0" fill="hold" nodeType="afterEffect">
                                  <p:childTnLst>
                                    <p:set>
                                      <p:cBhvr>
                                        <p:cTn id="29" dur="1" fill="hold">
                                          <p:stCondLst>
                                            <p:cond delay="0"/>
                                          </p:stCondLst>
                                        </p:cTn>
                                        <p:tgtEl>
                                          <p:spTgt spid="24"/>
                                        </p:tgtEl>
                                        <p:attrNameLst>
                                          <p:attrName>style.visibility</p:attrName>
                                        </p:attrNameLst>
                                      </p:cBhvr>
                                      <p:to>
                                        <p:strVal val="visible"/>
                                      </p:to>
                                    </p:set>
                                    <p:anim calcmode="lin" valueType="num">
                                      <p:cBhvr>
                                        <p:cTn id="30" dur="400" fill="hold"/>
                                        <p:tgtEl>
                                          <p:spTgt spid="24"/>
                                        </p:tgtEl>
                                        <p:attrNameLst>
                                          <p:attrName>ppt_w</p:attrName>
                                        </p:attrNameLst>
                                      </p:cBhvr>
                                      <p:tavLst>
                                        <p:tav tm="0">
                                          <p:val>
                                            <p:fltVal val="0"/>
                                          </p:val>
                                        </p:tav>
                                        <p:tav tm="100000">
                                          <p:val>
                                            <p:strVal val="#ppt_w"/>
                                          </p:val>
                                        </p:tav>
                                      </p:tavLst>
                                    </p:anim>
                                    <p:anim calcmode="lin" valueType="num">
                                      <p:cBhvr>
                                        <p:cTn id="31" dur="400" fill="hold"/>
                                        <p:tgtEl>
                                          <p:spTgt spid="24"/>
                                        </p:tgtEl>
                                        <p:attrNameLst>
                                          <p:attrName>ppt_h</p:attrName>
                                        </p:attrNameLst>
                                      </p:cBhvr>
                                      <p:tavLst>
                                        <p:tav tm="0">
                                          <p:val>
                                            <p:fltVal val="0"/>
                                          </p:val>
                                        </p:tav>
                                        <p:tav tm="100000">
                                          <p:val>
                                            <p:strVal val="#ppt_h"/>
                                          </p:val>
                                        </p:tav>
                                      </p:tavLst>
                                    </p:anim>
                                    <p:animEffect transition="in" filter="fade">
                                      <p:cBhvr>
                                        <p:cTn id="32" dur="400"/>
                                        <p:tgtEl>
                                          <p:spTgt spid="24"/>
                                        </p:tgtEl>
                                      </p:cBhvr>
                                    </p:animEffect>
                                  </p:childTnLst>
                                </p:cTn>
                              </p:par>
                              <p:par>
                                <p:cTn id="33" presetID="10" presetClass="entr" presetSubtype="0" fill="hold" grpId="3" nodeType="withEffec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nodeType="withGroup">
                            <p:stCondLst>
                              <p:cond delay="2000"/>
                            </p:stCondLst>
                            <p:childTnLst>
                              <p:par>
                                <p:cTn id="37" presetID="53" presetClass="entr" presetSubtype="0" fill="hold" nodeType="afterEffect">
                                  <p:childTnLst>
                                    <p:set>
                                      <p:cBhvr>
                                        <p:cTn id="38" dur="1" fill="hold">
                                          <p:stCondLst>
                                            <p:cond delay="0"/>
                                          </p:stCondLst>
                                        </p:cTn>
                                        <p:tgtEl>
                                          <p:spTgt spid="14"/>
                                        </p:tgtEl>
                                        <p:attrNameLst>
                                          <p:attrName>style.visibility</p:attrName>
                                        </p:attrNameLst>
                                      </p:cBhvr>
                                      <p:to>
                                        <p:strVal val="visible"/>
                                      </p:to>
                                    </p:set>
                                    <p:anim calcmode="lin" valueType="num">
                                      <p:cBhvr>
                                        <p:cTn id="39" dur="400" fill="hold"/>
                                        <p:tgtEl>
                                          <p:spTgt spid="14"/>
                                        </p:tgtEl>
                                        <p:attrNameLst>
                                          <p:attrName>ppt_w</p:attrName>
                                        </p:attrNameLst>
                                      </p:cBhvr>
                                      <p:tavLst>
                                        <p:tav tm="0">
                                          <p:val>
                                            <p:fltVal val="0"/>
                                          </p:val>
                                        </p:tav>
                                        <p:tav tm="100000">
                                          <p:val>
                                            <p:strVal val="#ppt_w"/>
                                          </p:val>
                                        </p:tav>
                                      </p:tavLst>
                                    </p:anim>
                                    <p:anim calcmode="lin" valueType="num">
                                      <p:cBhvr>
                                        <p:cTn id="40" dur="400" fill="hold"/>
                                        <p:tgtEl>
                                          <p:spTgt spid="14"/>
                                        </p:tgtEl>
                                        <p:attrNameLst>
                                          <p:attrName>ppt_h</p:attrName>
                                        </p:attrNameLst>
                                      </p:cBhvr>
                                      <p:tavLst>
                                        <p:tav tm="0">
                                          <p:val>
                                            <p:fltVal val="0"/>
                                          </p:val>
                                        </p:tav>
                                        <p:tav tm="100000">
                                          <p:val>
                                            <p:strVal val="#ppt_h"/>
                                          </p:val>
                                        </p:tav>
                                      </p:tavLst>
                                    </p:anim>
                                    <p:animEffect transition="in" filter="fade">
                                      <p:cBhvr>
                                        <p:cTn id="41" dur="400"/>
                                        <p:tgtEl>
                                          <p:spTgt spid="14"/>
                                        </p:tgtEl>
                                      </p:cBhvr>
                                    </p:animEffect>
                                  </p:childTnLst>
                                </p:cTn>
                              </p:par>
                              <p:par>
                                <p:cTn id="42" presetID="10" presetClass="entr" presetSubtype="0" fill="hold" grpId="2" nodeType="withEffec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par>
                          <p:cTn id="45" fill="hold" nodeType="withGroup">
                            <p:stCondLst>
                              <p:cond delay="2500"/>
                            </p:stCondLst>
                            <p:childTnLst>
                              <p:par>
                                <p:cTn id="46" presetID="14" presetClass="entr" presetSubtype="10" fill="hold" grpId="4" nodeType="afterEffect">
                                  <p:childTnLst>
                                    <p:set>
                                      <p:cBhvr>
                                        <p:cTn id="47" dur="1" fill="hold">
                                          <p:stCondLst>
                                            <p:cond delay="0"/>
                                          </p:stCondLst>
                                        </p:cTn>
                                        <p:tgtEl>
                                          <p:spTgt spid="27"/>
                                        </p:tgtEl>
                                        <p:attrNameLst>
                                          <p:attrName>style.visibility</p:attrName>
                                        </p:attrNameLst>
                                      </p:cBhvr>
                                      <p:to>
                                        <p:strVal val="visible"/>
                                      </p:to>
                                    </p:set>
                                    <p:animEffect transition="in" filter="randombar(horizontal)">
                                      <p:cBhvr>
                                        <p:cTn id="48"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27" grpId="4"/>
    </p:bldLst>
  </p:timing>
</p:sld>
</file>

<file path=ppt/slides/slide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Freeform 6"/>
          <p:cNvSpPr>
            <a:spLocks noEditPoints="1"/>
          </p:cNvSpPr>
          <p:nvPr/>
        </p:nvSpPr>
        <p:spPr bwMode="auto">
          <a:xfrm>
            <a:off x="2054585" y="1540174"/>
            <a:ext cx="1518149" cy="1517218"/>
          </a:xfrm>
          <a:custGeom>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tx1">
              <a:lumMod val="75000"/>
              <a:lumOff val="25000"/>
            </a:schemeClr>
          </a:solidFill>
          <a:ln w="38100">
            <a:noFill/>
          </a:ln>
          <a:effectLst/>
          <a:ex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4" name="Freeform 12"/>
          <p:cNvSpPr>
            <a:spLocks noEditPoints="1"/>
          </p:cNvSpPr>
          <p:nvPr/>
        </p:nvSpPr>
        <p:spPr bwMode="auto">
          <a:xfrm>
            <a:off x="2975534" y="2460125"/>
            <a:ext cx="1905696" cy="1903392"/>
          </a:xfrm>
          <a:custGeom>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tx2"/>
          </a:solidFill>
          <a:ln w="38100">
            <a:noFill/>
          </a:ln>
          <a:effectLst/>
          <a:ex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5" name="Freeform 18"/>
          <p:cNvSpPr>
            <a:spLocks noEditPoints="1"/>
          </p:cNvSpPr>
          <p:nvPr/>
        </p:nvSpPr>
        <p:spPr bwMode="auto">
          <a:xfrm>
            <a:off x="4602014" y="2102191"/>
            <a:ext cx="1249612" cy="1268419"/>
          </a:xfrm>
          <a:custGeom>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chemeClr val="tx1">
              <a:lumMod val="75000"/>
              <a:lumOff val="25000"/>
            </a:schemeClr>
          </a:solidFill>
          <a:ln w="38100">
            <a:noFill/>
          </a:ln>
          <a:effectLst/>
          <a:ex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6" name="Freeform 6"/>
          <p:cNvSpPr>
            <a:spLocks noEditPoints="1"/>
          </p:cNvSpPr>
          <p:nvPr/>
        </p:nvSpPr>
        <p:spPr bwMode="auto">
          <a:xfrm>
            <a:off x="5677708" y="2334200"/>
            <a:ext cx="1518148" cy="1517218"/>
          </a:xfrm>
          <a:custGeom>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tx2"/>
          </a:solidFill>
          <a:ln w="38100">
            <a:noFill/>
          </a:ln>
          <a:effectLst/>
          <a:ex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7" name="TextBox 6"/>
          <p:cNvSpPr txBox="1"/>
          <p:nvPr/>
        </p:nvSpPr>
        <p:spPr>
          <a:xfrm>
            <a:off x="683211" y="2737070"/>
            <a:ext cx="1145206" cy="323492"/>
          </a:xfrm>
          <a:prstGeom prst="rect">
            <a:avLst/>
          </a:prstGeom>
          <a:noFill/>
        </p:spPr>
        <p:txBody>
          <a:bodyPr wrap="square" lIns="68904" tIns="34452" rIns="68904" bIns="34452" rtlCol="0" anchor="ctr">
            <a:spAutoFit/>
          </a:bodyPr>
          <a:lstStyle/>
          <a:p>
            <a:pPr lvl="0"/>
            <a:r>
              <a:rPr lang="zh-CN" altLang="en-US" sz="800">
                <a:solidFill>
                  <a:schemeClr val="tx1">
                    <a:lumMod val="75000"/>
                    <a:lumOff val="25000"/>
                  </a:schemeClr>
                </a:solidFill>
                <a:latin typeface="微软雅黑" pitchFamily="34" charset="-122"/>
                <a:ea typeface="微软雅黑" pitchFamily="34" charset="-122"/>
                <a:cs typeface="华文黑体" pitchFamily="2" charset="-122"/>
              </a:rPr>
              <a:t>单击添加文本单击添加文本单击添加文本</a:t>
            </a:r>
          </a:p>
        </p:txBody>
      </p:sp>
      <p:sp>
        <p:nvSpPr>
          <p:cNvPr id="8" name="矩形 7"/>
          <p:cNvSpPr/>
          <p:nvPr/>
        </p:nvSpPr>
        <p:spPr>
          <a:xfrm>
            <a:off x="2211192" y="1196343"/>
            <a:ext cx="1204934" cy="254243"/>
          </a:xfrm>
          <a:prstGeom prst="rect">
            <a:avLst/>
          </a:prstGeom>
        </p:spPr>
        <p:txBody>
          <a:bodyPr wrap="square" lIns="68904" tIns="34452" rIns="68904" bIns="34452">
            <a:spAutoFit/>
          </a:bodyPr>
          <a:lstStyle/>
          <a:p>
            <a:pPr algn="ct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9" name="TextBox 8"/>
          <p:cNvSpPr txBox="1"/>
          <p:nvPr/>
        </p:nvSpPr>
        <p:spPr>
          <a:xfrm>
            <a:off x="1314188" y="3400695"/>
            <a:ext cx="1258389" cy="450451"/>
          </a:xfrm>
          <a:prstGeom prst="rect">
            <a:avLst/>
          </a:prstGeom>
          <a:noFill/>
        </p:spPr>
        <p:txBody>
          <a:bodyPr wrap="square" lIns="68904" tIns="34452" rIns="68904" bIns="34452" rtlCol="0" anchor="ctr">
            <a:spAutoFit/>
          </a:bodyPr>
          <a:lstStyle/>
          <a:p>
            <a:r>
              <a:rPr lang="zh-CN" altLang="en-US" sz="800">
                <a:solidFill>
                  <a:schemeClr val="tx1">
                    <a:lumMod val="75000"/>
                    <a:lumOff val="25000"/>
                  </a:schemeClr>
                </a:solidFill>
                <a:latin typeface="微软雅黑" pitchFamily="34" charset="-122"/>
                <a:ea typeface="微软雅黑" pitchFamily="34" charset="-122"/>
                <a:cs typeface="华文黑体" pitchFamily="2" charset="-122"/>
              </a:rPr>
              <a:t>单击添加文本单击添加文本单击添加文本单击添加文本</a:t>
            </a:r>
          </a:p>
        </p:txBody>
      </p:sp>
      <p:sp>
        <p:nvSpPr>
          <p:cNvPr id="10" name="矩形 9"/>
          <p:cNvSpPr/>
          <p:nvPr/>
        </p:nvSpPr>
        <p:spPr>
          <a:xfrm>
            <a:off x="3325916" y="4405739"/>
            <a:ext cx="1204934" cy="254243"/>
          </a:xfrm>
          <a:prstGeom prst="rect">
            <a:avLst/>
          </a:prstGeom>
        </p:spPr>
        <p:txBody>
          <a:bodyPr wrap="square" lIns="68904" tIns="34452" rIns="68904" bIns="34452">
            <a:spAutoFit/>
          </a:bodyPr>
          <a:lstStyle/>
          <a:p>
            <a:pPr algn="ct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11" name="TextBox 10"/>
          <p:cNvSpPr txBox="1"/>
          <p:nvPr/>
        </p:nvSpPr>
        <p:spPr>
          <a:xfrm>
            <a:off x="6228392" y="1741064"/>
            <a:ext cx="1331813" cy="323492"/>
          </a:xfrm>
          <a:prstGeom prst="rect">
            <a:avLst/>
          </a:prstGeom>
          <a:noFill/>
        </p:spPr>
        <p:txBody>
          <a:bodyPr wrap="square" lIns="68904" tIns="34452" rIns="68904" bIns="34452" rtlCol="0" anchor="ctr">
            <a:spAutoFit/>
          </a:bodyPr>
          <a:lstStyle/>
          <a:p>
            <a:pPr lvl="0"/>
            <a:r>
              <a:rPr lang="zh-CN" altLang="en-US" sz="800">
                <a:solidFill>
                  <a:schemeClr val="tx1">
                    <a:lumMod val="75000"/>
                    <a:lumOff val="25000"/>
                  </a:schemeClr>
                </a:solidFill>
                <a:latin typeface="微软雅黑" pitchFamily="34" charset="-122"/>
                <a:ea typeface="微软雅黑" pitchFamily="34" charset="-122"/>
                <a:cs typeface="华文黑体" pitchFamily="2" charset="-122"/>
              </a:rPr>
              <a:t>单击添加文本单击添加文本单击添加文本</a:t>
            </a:r>
          </a:p>
        </p:txBody>
      </p:sp>
      <p:sp>
        <p:nvSpPr>
          <p:cNvPr id="12" name="矩形 11"/>
          <p:cNvSpPr/>
          <p:nvPr/>
        </p:nvSpPr>
        <p:spPr>
          <a:xfrm>
            <a:off x="4624352" y="1743780"/>
            <a:ext cx="1204934" cy="254243"/>
          </a:xfrm>
          <a:prstGeom prst="rect">
            <a:avLst/>
          </a:prstGeom>
        </p:spPr>
        <p:txBody>
          <a:bodyPr wrap="square" lIns="68904" tIns="34452" rIns="68904" bIns="34452">
            <a:spAutoFit/>
          </a:bodyPr>
          <a:lstStyle/>
          <a:p>
            <a:pPr algn="ct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13" name="TextBox 12"/>
          <p:cNvSpPr txBox="1"/>
          <p:nvPr/>
        </p:nvSpPr>
        <p:spPr>
          <a:xfrm>
            <a:off x="7290140" y="3429565"/>
            <a:ext cx="1242300" cy="323492"/>
          </a:xfrm>
          <a:prstGeom prst="rect">
            <a:avLst/>
          </a:prstGeom>
          <a:noFill/>
        </p:spPr>
        <p:txBody>
          <a:bodyPr wrap="square" lIns="68904" tIns="34452" rIns="68904" bIns="34452" rtlCol="0" anchor="ctr">
            <a:spAutoFit/>
          </a:bodyPr>
          <a:lstStyle/>
          <a:p>
            <a:pPr lvl="0"/>
            <a:r>
              <a:rPr lang="zh-CN" altLang="en-US" sz="800">
                <a:solidFill>
                  <a:schemeClr val="tx1">
                    <a:lumMod val="75000"/>
                    <a:lumOff val="25000"/>
                  </a:schemeClr>
                </a:solidFill>
                <a:latin typeface="微软雅黑" pitchFamily="34" charset="-122"/>
                <a:ea typeface="微软雅黑" pitchFamily="34" charset="-122"/>
                <a:cs typeface="华文黑体" pitchFamily="2" charset="-122"/>
              </a:rPr>
              <a:t>单击添加文本单击添加文本单击添加文本</a:t>
            </a:r>
          </a:p>
        </p:txBody>
      </p:sp>
      <p:sp>
        <p:nvSpPr>
          <p:cNvPr id="14" name="矩形 13"/>
          <p:cNvSpPr/>
          <p:nvPr/>
        </p:nvSpPr>
        <p:spPr>
          <a:xfrm>
            <a:off x="5834318" y="3908692"/>
            <a:ext cx="1204934" cy="254243"/>
          </a:xfrm>
          <a:prstGeom prst="rect">
            <a:avLst/>
          </a:prstGeom>
        </p:spPr>
        <p:txBody>
          <a:bodyPr wrap="square" lIns="68904" tIns="34452" rIns="68904" bIns="34452">
            <a:spAutoFit/>
          </a:bodyPr>
          <a:lstStyle/>
          <a:p>
            <a:pPr algn="ctr"/>
            <a:r>
              <a:rPr lang="zh-CN" altLang="en-US" sz="120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en-US" altLang="zh-CN" sz="1200">
              <a:solidFill>
                <a:schemeClr val="tx1">
                  <a:lumMod val="75000"/>
                  <a:lumOff val="25000"/>
                </a:schemeClr>
              </a:solidFill>
              <a:latin typeface="微软雅黑" pitchFamily="34" charset="-122"/>
              <a:ea typeface="微软雅黑" pitchFamily="34" charset="-122"/>
              <a:cs typeface="华文黑体" pitchFamily="2" charset="-122"/>
            </a:endParaRPr>
          </a:p>
        </p:txBody>
      </p:sp>
      <p:cxnSp>
        <p:nvCxnSpPr>
          <p:cNvPr id="15" name="肘形连接符 14"/>
          <p:cNvCxnSpPr/>
          <p:nvPr/>
        </p:nvCxnSpPr>
        <p:spPr>
          <a:xfrm rot="10800000" flipV="1">
            <a:off x="700549" y="2546427"/>
            <a:ext cx="1354040" cy="546382"/>
          </a:xfrm>
          <a:prstGeom prst="bentConnector3">
            <a:avLst>
              <a:gd name="adj1" fmla="val 18594"/>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10800000">
            <a:off x="1377569" y="3338269"/>
            <a:ext cx="1597969" cy="377792"/>
          </a:xfrm>
          <a:prstGeom prst="bentConnector3">
            <a:avLst>
              <a:gd name="adj1" fmla="val 27680"/>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a:xfrm rot="10800000" flipV="1">
            <a:off x="7030951" y="3370610"/>
            <a:ext cx="1447475" cy="370905"/>
          </a:xfrm>
          <a:prstGeom prst="bentConnector3">
            <a:avLst>
              <a:gd name="adj1" fmla="val 84117"/>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rot="10800000" flipV="1">
            <a:off x="5829288" y="1693912"/>
            <a:ext cx="1676903" cy="521726"/>
          </a:xfrm>
          <a:prstGeom prst="bentConnector3">
            <a:avLst>
              <a:gd name="adj1" fmla="val 80677"/>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80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grpId="0" nodeType="afterEffect">
                                  <p:childTnLst>
                                    <p:set>
                                      <p:cBhvr>
                                        <p:cTn id="7" dur="1" fill="hold">
                                          <p:stCondLst>
                                            <p:cond delay="0"/>
                                          </p:stCondLst>
                                        </p:cTn>
                                        <p:tgtEl>
                                          <p:spTgt spid="3"/>
                                        </p:tgtEl>
                                        <p:attrNameLst>
                                          <p:attrName>style.visibility</p:attrName>
                                        </p:attrNameLst>
                                      </p:cBhvr>
                                      <p:to>
                                        <p:strVal val="visible"/>
                                      </p:to>
                                    </p:set>
                                    <p:animEffect transition="in" filter="fade">
                                      <p:cBhvr>
                                        <p:cTn id="8" dur="500"/>
                                        <p:tgtEl>
                                          <p:spTgt spid="3"/>
                                        </p:tgtEl>
                                      </p:cBhvr>
                                    </p:animEffect>
                                  </p:childTnLst>
                                </p:cTn>
                              </p:par>
                              <p:par>
                                <p:cTn id="9" presetID="8" presetClass="emph" presetSubtype="0" repeatCount="indefinite" fill="hold" grpId="1" nodeType="withEffect">
                                  <p:childTnLst>
                                    <p:animRot by="-86400000">
                                      <p:cBhvr>
                                        <p:cTn id="10" dur="8000" fill="hold"/>
                                        <p:tgtEl>
                                          <p:spTgt spid="3"/>
                                        </p:tgtEl>
                                        <p:attrNameLst>
                                          <p:attrName>r</p:attrName>
                                        </p:attrNameLst>
                                      </p:cBhvr>
                                    </p:animRot>
                                  </p:childTnLst>
                                </p:cTn>
                              </p:par>
                              <p:par>
                                <p:cTn id="11" presetID="22" presetClass="entr" presetSubtype="2" fill="hold" nodeType="withEffec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53" presetClass="entr" presetSubtype="0" fill="hold" grpId="8" nodeType="withEffec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47" presetClass="entr" presetSubtype="0" fill="hold" grpId="9" nodeType="withEffec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10" presetClass="entr" presetSubtype="0" fill="hold" grpId="2" nodeType="withEffec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8" presetClass="emph" presetSubtype="0" repeatCount="indefinite" fill="hold" grpId="3" nodeType="withEffect">
                                  <p:childTnLst>
                                    <p:animRot by="76680000">
                                      <p:cBhvr>
                                        <p:cTn id="28" dur="7500" fill="hold"/>
                                        <p:tgtEl>
                                          <p:spTgt spid="4"/>
                                        </p:tgtEl>
                                        <p:attrNameLst>
                                          <p:attrName>r</p:attrName>
                                        </p:attrNameLst>
                                      </p:cBhvr>
                                    </p:animRot>
                                  </p:childTnLst>
                                </p:cTn>
                              </p:par>
                              <p:par>
                                <p:cTn id="29" presetID="22" presetClass="entr" presetSubtype="2" fill="hold" nodeType="withEffect">
                                  <p:childTnLst>
                                    <p:set>
                                      <p:cBhvr>
                                        <p:cTn id="30" dur="1" fill="hold">
                                          <p:stCondLst>
                                            <p:cond delay="0"/>
                                          </p:stCondLst>
                                        </p:cTn>
                                        <p:tgtEl>
                                          <p:spTgt spid="16"/>
                                        </p:tgtEl>
                                        <p:attrNameLst>
                                          <p:attrName>style.visibility</p:attrName>
                                        </p:attrNameLst>
                                      </p:cBhvr>
                                      <p:to>
                                        <p:strVal val="visible"/>
                                      </p:to>
                                    </p:set>
                                    <p:animEffect transition="in" filter="wipe(right)">
                                      <p:cBhvr>
                                        <p:cTn id="31" dur="500"/>
                                        <p:tgtEl>
                                          <p:spTgt spid="16"/>
                                        </p:tgtEl>
                                      </p:cBhvr>
                                    </p:animEffect>
                                  </p:childTnLst>
                                </p:cTn>
                              </p:par>
                              <p:par>
                                <p:cTn id="32" presetID="53" presetClass="entr" presetSubtype="0" fill="hold" grpId="10" nodeType="withEffec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42" presetClass="entr" presetSubtype="0" fill="hold" grpId="11" nodeType="withEffec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10" presetClass="entr" presetSubtype="0" fill="hold" grpId="4" nodeType="withEffec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8" presetClass="emph" presetSubtype="0" repeatCount="indefinite" fill="hold" grpId="5" nodeType="withEffect">
                                  <p:childTnLst>
                                    <p:animRot by="-108000000">
                                      <p:cBhvr>
                                        <p:cTn id="46" dur="7000" fill="hold"/>
                                        <p:tgtEl>
                                          <p:spTgt spid="5"/>
                                        </p:tgtEl>
                                        <p:attrNameLst>
                                          <p:attrName>r</p:attrName>
                                        </p:attrNameLst>
                                      </p:cBhvr>
                                    </p:animRot>
                                  </p:childTnLst>
                                </p:cTn>
                              </p:par>
                              <p:par>
                                <p:cTn id="47" presetID="22" presetClass="entr" presetSubtype="8" fill="hold" nodeType="withEffec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par>
                                <p:cTn id="50" presetID="53" presetClass="entr" presetSubtype="0" fill="hold" grpId="12" nodeType="withEffec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47" presetClass="entr" presetSubtype="0" fill="hold" grpId="13" nodeType="withEffec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10" presetClass="entr" presetSubtype="0" fill="hold" grpId="6" nodeType="withEffec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8" presetClass="emph" presetSubtype="0" repeatCount="indefinite" fill="hold" grpId="7" nodeType="withEffect">
                                  <p:childTnLst>
                                    <p:animRot by="86400000">
                                      <p:cBhvr>
                                        <p:cTn id="64" dur="6500" fill="hold"/>
                                        <p:tgtEl>
                                          <p:spTgt spid="6"/>
                                        </p:tgtEl>
                                        <p:attrNameLst>
                                          <p:attrName>r</p:attrName>
                                        </p:attrNameLst>
                                      </p:cBhvr>
                                    </p:animRot>
                                  </p:childTnLst>
                                </p:cTn>
                              </p:par>
                              <p:par>
                                <p:cTn id="65" presetID="22" presetClass="entr" presetSubtype="8" fill="hold" nodeType="withEffec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par>
                                <p:cTn id="68" presetID="53" presetClass="entr" presetSubtype="0" fill="hold" grpId="14" nodeType="withEffec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Effect transition="in" filter="fade">
                                      <p:cBhvr>
                                        <p:cTn id="72" dur="500"/>
                                        <p:tgtEl>
                                          <p:spTgt spid="13"/>
                                        </p:tgtEl>
                                      </p:cBhvr>
                                    </p:animEffect>
                                  </p:childTnLst>
                                </p:cTn>
                              </p:par>
                              <p:par>
                                <p:cTn id="73" presetID="42" presetClass="entr" presetSubtype="0" fill="hold" grpId="15" nodeType="withEffect">
                                  <p:childTnLst>
                                    <p:set>
                                      <p:cBhvr>
                                        <p:cTn id="74" dur="1" fill="hold">
                                          <p:stCondLst>
                                            <p:cond delay="0"/>
                                          </p:stCondLst>
                                        </p:cTn>
                                        <p:tgtEl>
                                          <p:spTgt spid="14"/>
                                        </p:tgtEl>
                                        <p:attrNameLst>
                                          <p:attrName>style.visibility</p:attrName>
                                        </p:attrNameLst>
                                      </p:cBhvr>
                                      <p:to>
                                        <p:strVal val="visible"/>
                                      </p:to>
                                    </p:set>
                                    <p:animEffect transition="in" filter="fade">
                                      <p:cBhvr>
                                        <p:cTn id="75" dur="1000"/>
                                        <p:tgtEl>
                                          <p:spTgt spid="14"/>
                                        </p:tgtEl>
                                      </p:cBhvr>
                                    </p:animEffect>
                                    <p:anim calcmode="lin" valueType="num">
                                      <p:cBhvr>
                                        <p:cTn id="76" dur="1000" fill="hold"/>
                                        <p:tgtEl>
                                          <p:spTgt spid="14"/>
                                        </p:tgtEl>
                                        <p:attrNameLst>
                                          <p:attrName>ppt_x</p:attrName>
                                        </p:attrNameLst>
                                      </p:cBhvr>
                                      <p:tavLst>
                                        <p:tav tm="0">
                                          <p:val>
                                            <p:strVal val="#ppt_x"/>
                                          </p:val>
                                        </p:tav>
                                        <p:tav tm="100000">
                                          <p:val>
                                            <p:strVal val="#ppt_x"/>
                                          </p:val>
                                        </p:tav>
                                      </p:tavLst>
                                    </p:anim>
                                    <p:anim calcmode="lin" valueType="num">
                                      <p:cBhvr>
                                        <p:cTn id="7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2"/>
      <p:bldP spid="4" grpId="3"/>
      <p:bldP spid="5" grpId="4"/>
      <p:bldP spid="5" grpId="5"/>
      <p:bldP spid="6" grpId="6"/>
      <p:bldP spid="6" grpId="7"/>
      <p:bldP spid="7" grpId="8"/>
      <p:bldP spid="8" grpId="9"/>
      <p:bldP spid="9" grpId="10"/>
      <p:bldP spid="10" grpId="11"/>
      <p:bldP spid="11" grpId="12"/>
      <p:bldP spid="12" grpId="13"/>
      <p:bldP spid="13" grpId="14"/>
      <p:bldP spid="14" grpId="15"/>
    </p:bldLst>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3" y="69549"/>
            <a:ext cx="8902694" cy="5004402"/>
          </a:xfrm>
          <a:prstGeom prst="rect">
            <a:avLst/>
          </a:prstGeom>
        </p:spPr>
      </p:pic>
      <p:grpSp>
        <p:nvGrpSpPr>
          <p:cNvPr id="12" name="组合 11"/>
          <p:cNvGrpSpPr/>
          <p:nvPr/>
        </p:nvGrpSpPr>
        <p:grpSpPr>
          <a:xfrm>
            <a:off x="1455933" y="1064674"/>
            <a:ext cx="1800200" cy="864096"/>
            <a:chOff x="1455933" y="1064674"/>
            <a:chExt cx="1800200" cy="864096"/>
          </a:xfrm>
        </p:grpSpPr>
        <p:sp>
          <p:nvSpPr>
            <p:cNvPr id="13" name="TextBox 12"/>
            <p:cNvSpPr txBox="1"/>
            <p:nvPr/>
          </p:nvSpPr>
          <p:spPr>
            <a:xfrm>
              <a:off x="1455933" y="1064674"/>
              <a:ext cx="1800200" cy="584775"/>
            </a:xfrm>
            <a:prstGeom prst="rect">
              <a:avLst/>
            </a:prstGeom>
            <a:noFill/>
          </p:spPr>
          <p:txBody>
            <a:bodyPr wrap="square" rtlCol="0">
              <a:spAutoFit/>
            </a:bodyPr>
            <a:lstStyle/>
            <a:p>
              <a:pPr algn="ctr"/>
              <a:r>
                <a:rPr lang="zh-CN" altLang="en-US" sz="3200">
                  <a:solidFill>
                    <a:schemeClr val="bg1"/>
                  </a:solidFill>
                  <a:latin typeface="微软雅黑" pitchFamily="34" charset="-122"/>
                  <a:ea typeface="微软雅黑" pitchFamily="34" charset="-122"/>
                </a:rPr>
                <a:t>目    录</a:t>
              </a:r>
            </a:p>
          </p:txBody>
        </p:sp>
        <p:sp>
          <p:nvSpPr>
            <p:cNvPr id="14" name="TextBox 13"/>
            <p:cNvSpPr txBox="1"/>
            <p:nvPr/>
          </p:nvSpPr>
          <p:spPr>
            <a:xfrm>
              <a:off x="1455933" y="1528660"/>
              <a:ext cx="1800200" cy="400110"/>
            </a:xfrm>
            <a:prstGeom prst="rect">
              <a:avLst/>
            </a:prstGeom>
            <a:noFill/>
          </p:spPr>
          <p:txBody>
            <a:bodyPr wrap="square" rtlCol="0">
              <a:spAutoFit/>
            </a:bodyPr>
            <a:lstStyle/>
            <a:p>
              <a:pPr algn="ctr"/>
              <a:r>
                <a:rPr lang="en-US" altLang="zh-CN" sz="2000" b="1">
                  <a:solidFill>
                    <a:schemeClr val="bg1"/>
                  </a:solidFill>
                  <a:ea typeface="微软雅黑" pitchFamily="34" charset="-122"/>
                </a:rPr>
                <a:t>CONTENTS</a:t>
              </a:r>
              <a:endParaRPr lang="zh-CN" altLang="en-US" sz="2000" b="1">
                <a:solidFill>
                  <a:schemeClr val="bg1"/>
                </a:solidFill>
                <a:ea typeface="微软雅黑" pitchFamily="34" charset="-122"/>
              </a:endParaRPr>
            </a:p>
          </p:txBody>
        </p:sp>
      </p:grpSp>
      <p:sp>
        <p:nvSpPr>
          <p:cNvPr id="19" name="TextBox 18"/>
          <p:cNvSpPr txBox="1"/>
          <p:nvPr/>
        </p:nvSpPr>
        <p:spPr>
          <a:xfrm>
            <a:off x="5076056" y="1318986"/>
            <a:ext cx="2304256" cy="400110"/>
          </a:xfrm>
          <a:prstGeom prst="rect">
            <a:avLst/>
          </a:prstGeom>
          <a:noFill/>
        </p:spPr>
        <p:txBody>
          <a:bodyPr wrap="square" rtlCol="0">
            <a:spAutoFit/>
          </a:bodyPr>
          <a:lstStyle/>
          <a:p>
            <a:r>
              <a:rPr lang="zh-CN" altLang="en-US" sz="2000">
                <a:solidFill>
                  <a:schemeClr val="tx1">
                    <a:lumMod val="50000"/>
                    <a:lumOff val="50000"/>
                  </a:schemeClr>
                </a:solidFill>
                <a:ea typeface="微软雅黑" pitchFamily="34" charset="-122"/>
              </a:rPr>
              <a:t>年度工作概述</a:t>
            </a:r>
          </a:p>
        </p:txBody>
      </p:sp>
      <p:sp>
        <p:nvSpPr>
          <p:cNvPr id="20" name="TextBox 19"/>
          <p:cNvSpPr txBox="1"/>
          <p:nvPr/>
        </p:nvSpPr>
        <p:spPr>
          <a:xfrm>
            <a:off x="5076056" y="1843538"/>
            <a:ext cx="2304256" cy="400110"/>
          </a:xfrm>
          <a:prstGeom prst="rect">
            <a:avLst/>
          </a:prstGeom>
          <a:noFill/>
        </p:spPr>
        <p:txBody>
          <a:bodyPr wrap="square" rtlCol="0">
            <a:spAutoFit/>
          </a:bodyPr>
          <a:lstStyle/>
          <a:p>
            <a:r>
              <a:rPr lang="zh-CN" altLang="en-US" sz="2000">
                <a:solidFill>
                  <a:schemeClr val="tx1">
                    <a:lumMod val="50000"/>
                    <a:lumOff val="50000"/>
                  </a:schemeClr>
                </a:solidFill>
                <a:ea typeface="微软雅黑" pitchFamily="34" charset="-122"/>
              </a:rPr>
              <a:t>工作完成情况</a:t>
            </a:r>
          </a:p>
        </p:txBody>
      </p:sp>
      <p:sp>
        <p:nvSpPr>
          <p:cNvPr id="21" name="TextBox 20"/>
          <p:cNvSpPr txBox="1"/>
          <p:nvPr/>
        </p:nvSpPr>
        <p:spPr>
          <a:xfrm>
            <a:off x="5076056" y="2376222"/>
            <a:ext cx="2304256" cy="400110"/>
          </a:xfrm>
          <a:prstGeom prst="rect">
            <a:avLst/>
          </a:prstGeom>
          <a:noFill/>
        </p:spPr>
        <p:txBody>
          <a:bodyPr wrap="square" rtlCol="0">
            <a:spAutoFit/>
          </a:bodyPr>
          <a:lstStyle/>
          <a:p>
            <a:r>
              <a:rPr lang="zh-CN" altLang="en-US" sz="2000">
                <a:solidFill>
                  <a:schemeClr val="tx1">
                    <a:lumMod val="50000"/>
                    <a:lumOff val="50000"/>
                  </a:schemeClr>
                </a:solidFill>
                <a:ea typeface="微软雅黑" pitchFamily="34" charset="-122"/>
              </a:rPr>
              <a:t>项目成果展示</a:t>
            </a:r>
          </a:p>
        </p:txBody>
      </p:sp>
      <p:sp>
        <p:nvSpPr>
          <p:cNvPr id="22" name="TextBox 21"/>
          <p:cNvSpPr txBox="1"/>
          <p:nvPr/>
        </p:nvSpPr>
        <p:spPr>
          <a:xfrm>
            <a:off x="5076056" y="2883588"/>
            <a:ext cx="2304256" cy="400110"/>
          </a:xfrm>
          <a:prstGeom prst="rect">
            <a:avLst/>
          </a:prstGeom>
          <a:noFill/>
        </p:spPr>
        <p:txBody>
          <a:bodyPr wrap="square" rtlCol="0">
            <a:spAutoFit/>
          </a:bodyPr>
          <a:lstStyle/>
          <a:p>
            <a:r>
              <a:rPr lang="zh-CN" altLang="en-US" sz="2000">
                <a:solidFill>
                  <a:schemeClr val="tx1">
                    <a:lumMod val="50000"/>
                    <a:lumOff val="50000"/>
                  </a:schemeClr>
                </a:solidFill>
                <a:ea typeface="微软雅黑" pitchFamily="34" charset="-122"/>
              </a:rPr>
              <a:t>工作不足之处</a:t>
            </a:r>
          </a:p>
        </p:txBody>
      </p:sp>
      <p:sp>
        <p:nvSpPr>
          <p:cNvPr id="23" name="TextBox 22"/>
          <p:cNvSpPr txBox="1"/>
          <p:nvPr/>
        </p:nvSpPr>
        <p:spPr>
          <a:xfrm>
            <a:off x="5076056" y="3395776"/>
            <a:ext cx="2304256" cy="400110"/>
          </a:xfrm>
          <a:prstGeom prst="rect">
            <a:avLst/>
          </a:prstGeom>
          <a:noFill/>
        </p:spPr>
        <p:txBody>
          <a:bodyPr wrap="square" rtlCol="0">
            <a:spAutoFit/>
          </a:bodyPr>
          <a:lstStyle/>
          <a:p>
            <a:r>
              <a:rPr lang="zh-CN" altLang="en-US" sz="2000">
                <a:solidFill>
                  <a:schemeClr val="tx1">
                    <a:lumMod val="50000"/>
                    <a:lumOff val="50000"/>
                  </a:schemeClr>
                </a:solidFill>
                <a:ea typeface="微软雅黑" pitchFamily="34" charset="-122"/>
              </a:rPr>
              <a:t>明年工作计划</a:t>
            </a:r>
          </a:p>
        </p:txBody>
      </p:sp>
      <p:grpSp>
        <p:nvGrpSpPr>
          <p:cNvPr id="24" name="组合 23"/>
          <p:cNvGrpSpPr/>
          <p:nvPr/>
        </p:nvGrpSpPr>
        <p:grpSpPr>
          <a:xfrm>
            <a:off x="4665990" y="1325489"/>
            <a:ext cx="360000" cy="400110"/>
            <a:chOff x="4572000" y="1528660"/>
            <a:chExt cx="360000" cy="400110"/>
          </a:xfrm>
        </p:grpSpPr>
        <p:sp>
          <p:nvSpPr>
            <p:cNvPr id="25" name="椭圆 24"/>
            <p:cNvSpPr/>
            <p:nvPr/>
          </p:nvSpPr>
          <p:spPr>
            <a:xfrm>
              <a:off x="4572000" y="1542212"/>
              <a:ext cx="360000" cy="360000"/>
            </a:xfrm>
            <a:prstGeom prst="ellipse">
              <a:avLst/>
            </a:prstGeom>
            <a:solidFill>
              <a:srgbClr val="318BBD"/>
            </a:solidFill>
            <a:ln>
              <a:solidFill>
                <a:srgbClr val="318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sp>
          <p:nvSpPr>
            <p:cNvPr id="26" name="TextBox 25"/>
            <p:cNvSpPr txBox="1"/>
            <p:nvPr/>
          </p:nvSpPr>
          <p:spPr>
            <a:xfrm>
              <a:off x="4572000" y="1528660"/>
              <a:ext cx="360000" cy="400110"/>
            </a:xfrm>
            <a:prstGeom prst="rect">
              <a:avLst/>
            </a:prstGeom>
            <a:noFill/>
          </p:spPr>
          <p:txBody>
            <a:bodyPr wrap="square" rtlCol="0">
              <a:spAutoFit/>
            </a:bodyPr>
            <a:lstStyle/>
            <a:p>
              <a:pPr algn="ctr"/>
              <a:r>
                <a:rPr lang="en-US" altLang="zh-CN" sz="2000">
                  <a:solidFill>
                    <a:schemeClr val="bg1"/>
                  </a:solidFill>
                  <a:ea typeface="微软雅黑" pitchFamily="34" charset="-122"/>
                </a:rPr>
                <a:t>1</a:t>
              </a:r>
              <a:endParaRPr lang="zh-CN" altLang="en-US" sz="2000">
                <a:solidFill>
                  <a:schemeClr val="bg1"/>
                </a:solidFill>
                <a:ea typeface="微软雅黑" pitchFamily="34" charset="-122"/>
              </a:endParaRPr>
            </a:p>
          </p:txBody>
        </p:sp>
      </p:grpSp>
      <p:grpSp>
        <p:nvGrpSpPr>
          <p:cNvPr id="27" name="组合 26"/>
          <p:cNvGrpSpPr/>
          <p:nvPr/>
        </p:nvGrpSpPr>
        <p:grpSpPr>
          <a:xfrm>
            <a:off x="4679555" y="1843538"/>
            <a:ext cx="360000" cy="400110"/>
            <a:chOff x="4572000" y="1528660"/>
            <a:chExt cx="360000" cy="400110"/>
          </a:xfrm>
        </p:grpSpPr>
        <p:sp>
          <p:nvSpPr>
            <p:cNvPr id="28" name="椭圆 27"/>
            <p:cNvSpPr/>
            <p:nvPr/>
          </p:nvSpPr>
          <p:spPr>
            <a:xfrm>
              <a:off x="4572000" y="1542212"/>
              <a:ext cx="360000" cy="360000"/>
            </a:xfrm>
            <a:prstGeom prst="ellipse">
              <a:avLst/>
            </a:prstGeom>
            <a:solidFill>
              <a:srgbClr val="318BBD"/>
            </a:solidFill>
            <a:ln>
              <a:solidFill>
                <a:srgbClr val="318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sp>
          <p:nvSpPr>
            <p:cNvPr id="29" name="TextBox 28"/>
            <p:cNvSpPr txBox="1"/>
            <p:nvPr/>
          </p:nvSpPr>
          <p:spPr>
            <a:xfrm>
              <a:off x="4572000" y="1528660"/>
              <a:ext cx="360000" cy="400110"/>
            </a:xfrm>
            <a:prstGeom prst="rect">
              <a:avLst/>
            </a:prstGeom>
            <a:noFill/>
          </p:spPr>
          <p:txBody>
            <a:bodyPr wrap="square" rtlCol="0">
              <a:spAutoFit/>
            </a:bodyPr>
            <a:lstStyle/>
            <a:p>
              <a:pPr algn="ctr"/>
              <a:r>
                <a:rPr lang="en-US" altLang="zh-CN" sz="2000">
                  <a:solidFill>
                    <a:schemeClr val="bg1"/>
                  </a:solidFill>
                  <a:ea typeface="微软雅黑" pitchFamily="34" charset="-122"/>
                </a:rPr>
                <a:t>2</a:t>
              </a:r>
              <a:endParaRPr lang="zh-CN" altLang="en-US" sz="2000">
                <a:solidFill>
                  <a:schemeClr val="bg1"/>
                </a:solidFill>
                <a:ea typeface="微软雅黑" pitchFamily="34" charset="-122"/>
              </a:endParaRPr>
            </a:p>
          </p:txBody>
        </p:sp>
      </p:grpSp>
      <p:grpSp>
        <p:nvGrpSpPr>
          <p:cNvPr id="30" name="组合 29"/>
          <p:cNvGrpSpPr/>
          <p:nvPr/>
        </p:nvGrpSpPr>
        <p:grpSpPr>
          <a:xfrm>
            <a:off x="4679555" y="2376222"/>
            <a:ext cx="360000" cy="400110"/>
            <a:chOff x="4572000" y="1528660"/>
            <a:chExt cx="360000" cy="400110"/>
          </a:xfrm>
        </p:grpSpPr>
        <p:sp>
          <p:nvSpPr>
            <p:cNvPr id="31" name="椭圆 30"/>
            <p:cNvSpPr/>
            <p:nvPr/>
          </p:nvSpPr>
          <p:spPr>
            <a:xfrm>
              <a:off x="4572000" y="1542212"/>
              <a:ext cx="360000" cy="360000"/>
            </a:xfrm>
            <a:prstGeom prst="ellipse">
              <a:avLst/>
            </a:prstGeom>
            <a:solidFill>
              <a:srgbClr val="318BBD"/>
            </a:solidFill>
            <a:ln>
              <a:solidFill>
                <a:srgbClr val="318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sp>
          <p:nvSpPr>
            <p:cNvPr id="32" name="TextBox 31"/>
            <p:cNvSpPr txBox="1"/>
            <p:nvPr/>
          </p:nvSpPr>
          <p:spPr>
            <a:xfrm>
              <a:off x="4572000" y="1528660"/>
              <a:ext cx="360000" cy="400110"/>
            </a:xfrm>
            <a:prstGeom prst="rect">
              <a:avLst/>
            </a:prstGeom>
            <a:noFill/>
          </p:spPr>
          <p:txBody>
            <a:bodyPr wrap="square" rtlCol="0">
              <a:spAutoFit/>
            </a:bodyPr>
            <a:lstStyle/>
            <a:p>
              <a:pPr algn="ctr"/>
              <a:r>
                <a:rPr lang="en-US" altLang="zh-CN" sz="2000">
                  <a:solidFill>
                    <a:schemeClr val="bg1"/>
                  </a:solidFill>
                  <a:ea typeface="微软雅黑" pitchFamily="34" charset="-122"/>
                </a:rPr>
                <a:t>3</a:t>
              </a:r>
              <a:endParaRPr lang="zh-CN" altLang="en-US" sz="2000">
                <a:solidFill>
                  <a:schemeClr val="bg1"/>
                </a:solidFill>
                <a:ea typeface="微软雅黑" pitchFamily="34" charset="-122"/>
              </a:endParaRPr>
            </a:p>
          </p:txBody>
        </p:sp>
      </p:grpSp>
      <p:grpSp>
        <p:nvGrpSpPr>
          <p:cNvPr id="33" name="组合 32"/>
          <p:cNvGrpSpPr/>
          <p:nvPr/>
        </p:nvGrpSpPr>
        <p:grpSpPr>
          <a:xfrm>
            <a:off x="4679555" y="2883588"/>
            <a:ext cx="360000" cy="400110"/>
            <a:chOff x="4572000" y="1528660"/>
            <a:chExt cx="360000" cy="400110"/>
          </a:xfrm>
        </p:grpSpPr>
        <p:sp>
          <p:nvSpPr>
            <p:cNvPr id="34" name="椭圆 33"/>
            <p:cNvSpPr/>
            <p:nvPr/>
          </p:nvSpPr>
          <p:spPr>
            <a:xfrm>
              <a:off x="4572000" y="1542212"/>
              <a:ext cx="360000" cy="360000"/>
            </a:xfrm>
            <a:prstGeom prst="ellipse">
              <a:avLst/>
            </a:prstGeom>
            <a:solidFill>
              <a:srgbClr val="318BBD"/>
            </a:solidFill>
            <a:ln>
              <a:solidFill>
                <a:srgbClr val="318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sp>
          <p:nvSpPr>
            <p:cNvPr id="35" name="TextBox 34"/>
            <p:cNvSpPr txBox="1"/>
            <p:nvPr/>
          </p:nvSpPr>
          <p:spPr>
            <a:xfrm>
              <a:off x="4572000" y="1528660"/>
              <a:ext cx="360000" cy="400110"/>
            </a:xfrm>
            <a:prstGeom prst="rect">
              <a:avLst/>
            </a:prstGeom>
            <a:noFill/>
          </p:spPr>
          <p:txBody>
            <a:bodyPr wrap="square" rtlCol="0">
              <a:spAutoFit/>
            </a:bodyPr>
            <a:lstStyle/>
            <a:p>
              <a:pPr algn="ctr"/>
              <a:r>
                <a:rPr lang="en-US" altLang="zh-CN" sz="2000">
                  <a:solidFill>
                    <a:schemeClr val="bg1"/>
                  </a:solidFill>
                  <a:ea typeface="微软雅黑" pitchFamily="34" charset="-122"/>
                </a:rPr>
                <a:t>4</a:t>
              </a:r>
              <a:endParaRPr lang="zh-CN" altLang="en-US" sz="2000">
                <a:solidFill>
                  <a:schemeClr val="bg1"/>
                </a:solidFill>
                <a:ea typeface="微软雅黑" pitchFamily="34" charset="-122"/>
              </a:endParaRPr>
            </a:p>
          </p:txBody>
        </p:sp>
      </p:grpSp>
      <p:grpSp>
        <p:nvGrpSpPr>
          <p:cNvPr id="36" name="组合 35"/>
          <p:cNvGrpSpPr/>
          <p:nvPr/>
        </p:nvGrpSpPr>
        <p:grpSpPr>
          <a:xfrm>
            <a:off x="4665990" y="3395776"/>
            <a:ext cx="360000" cy="400110"/>
            <a:chOff x="4572000" y="1528660"/>
            <a:chExt cx="360000" cy="400110"/>
          </a:xfrm>
        </p:grpSpPr>
        <p:sp>
          <p:nvSpPr>
            <p:cNvPr id="37" name="椭圆 36"/>
            <p:cNvSpPr/>
            <p:nvPr/>
          </p:nvSpPr>
          <p:spPr>
            <a:xfrm>
              <a:off x="4572000" y="1542212"/>
              <a:ext cx="360000" cy="360000"/>
            </a:xfrm>
            <a:prstGeom prst="ellipse">
              <a:avLst/>
            </a:prstGeom>
            <a:solidFill>
              <a:srgbClr val="318BBD"/>
            </a:solidFill>
            <a:ln>
              <a:solidFill>
                <a:srgbClr val="318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itchFamily="34" charset="-122"/>
              </a:endParaRPr>
            </a:p>
          </p:txBody>
        </p:sp>
        <p:sp>
          <p:nvSpPr>
            <p:cNvPr id="38" name="TextBox 37"/>
            <p:cNvSpPr txBox="1"/>
            <p:nvPr/>
          </p:nvSpPr>
          <p:spPr>
            <a:xfrm>
              <a:off x="4572000" y="1528660"/>
              <a:ext cx="360000" cy="400110"/>
            </a:xfrm>
            <a:prstGeom prst="rect">
              <a:avLst/>
            </a:prstGeom>
            <a:noFill/>
          </p:spPr>
          <p:txBody>
            <a:bodyPr wrap="square" rtlCol="0">
              <a:spAutoFit/>
            </a:bodyPr>
            <a:lstStyle/>
            <a:p>
              <a:pPr algn="ctr"/>
              <a:r>
                <a:rPr lang="en-US" altLang="zh-CN" sz="2000">
                  <a:solidFill>
                    <a:schemeClr val="bg1"/>
                  </a:solidFill>
                  <a:ea typeface="微软雅黑" pitchFamily="34" charset="-122"/>
                </a:rPr>
                <a:t>5</a:t>
              </a:r>
              <a:endParaRPr lang="zh-CN" altLang="en-US" sz="2000">
                <a:solidFill>
                  <a:schemeClr val="bg1"/>
                </a:solidFill>
                <a:ea typeface="微软雅黑" pitchFamily="34" charset="-122"/>
              </a:endParaRPr>
            </a:p>
          </p:txBody>
        </p:sp>
      </p:grpSp>
    </p:spTree>
    <p:extLst>
      <p:ext uri="{BB962C8B-B14F-4D97-AF65-F5344CB8AC3E}">
        <p14:creationId xmlns:p14="http://schemas.microsoft.com/office/powerpoint/2010/main" val="4018034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withEffec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nodeType="withGroup">
                            <p:stCondLst>
                              <p:cond delay="1000"/>
                            </p:stCondLst>
                            <p:childTnLst>
                              <p:par>
                                <p:cTn id="11" presetID="53" presetClass="entr" presetSubtype="0" fill="hold" nodeType="afterEffec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nodeType="withGroup">
                            <p:stCondLst>
                              <p:cond delay="1500"/>
                            </p:stCondLst>
                            <p:childTnLst>
                              <p:par>
                                <p:cTn id="17" presetID="21" presetClass="entr" presetSubtype="1" fill="hold" nodeType="afterEffect">
                                  <p:childTnLst>
                                    <p:set>
                                      <p:cBhvr>
                                        <p:cTn id="18" dur="1" fill="hold">
                                          <p:stCondLst>
                                            <p:cond delay="0"/>
                                          </p:stCondLst>
                                        </p:cTn>
                                        <p:tgtEl>
                                          <p:spTgt spid="24"/>
                                        </p:tgtEl>
                                        <p:attrNameLst>
                                          <p:attrName>style.visibility</p:attrName>
                                        </p:attrNameLst>
                                      </p:cBhvr>
                                      <p:to>
                                        <p:strVal val="visible"/>
                                      </p:to>
                                    </p:set>
                                    <p:animEffect transition="in" filter="wheel(1)">
                                      <p:cBhvr>
                                        <p:cTn id="19" dur="1000"/>
                                        <p:tgtEl>
                                          <p:spTgt spid="24"/>
                                        </p:tgtEl>
                                      </p:cBhvr>
                                    </p:animEffect>
                                  </p:childTnLst>
                                </p:cTn>
                              </p:par>
                            </p:childTnLst>
                          </p:cTn>
                        </p:par>
                        <p:par>
                          <p:cTn id="20" fill="hold" nodeType="withGroup">
                            <p:stCondLst>
                              <p:cond delay="2500"/>
                            </p:stCondLst>
                            <p:childTnLst>
                              <p:par>
                                <p:cTn id="21" presetID="22" presetClass="entr" presetSubtype="8" fill="hold" grpId="0" nodeType="afterEffec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nodeType="withGroup">
                            <p:stCondLst>
                              <p:cond delay="3000"/>
                            </p:stCondLst>
                            <p:childTnLst>
                              <p:par>
                                <p:cTn id="25" presetID="21" presetClass="entr" presetSubtype="1" fill="hold" nodeType="afterEffect">
                                  <p:childTnLst>
                                    <p:set>
                                      <p:cBhvr>
                                        <p:cTn id="26" dur="1" fill="hold">
                                          <p:stCondLst>
                                            <p:cond delay="0"/>
                                          </p:stCondLst>
                                        </p:cTn>
                                        <p:tgtEl>
                                          <p:spTgt spid="27"/>
                                        </p:tgtEl>
                                        <p:attrNameLst>
                                          <p:attrName>style.visibility</p:attrName>
                                        </p:attrNameLst>
                                      </p:cBhvr>
                                      <p:to>
                                        <p:strVal val="visible"/>
                                      </p:to>
                                    </p:set>
                                    <p:animEffect transition="in" filter="wheel(1)">
                                      <p:cBhvr>
                                        <p:cTn id="27" dur="1000"/>
                                        <p:tgtEl>
                                          <p:spTgt spid="27"/>
                                        </p:tgtEl>
                                      </p:cBhvr>
                                    </p:animEffect>
                                  </p:childTnLst>
                                </p:cTn>
                              </p:par>
                            </p:childTnLst>
                          </p:cTn>
                        </p:par>
                        <p:par>
                          <p:cTn id="28" fill="hold" nodeType="withGroup">
                            <p:stCondLst>
                              <p:cond delay="4000"/>
                            </p:stCondLst>
                            <p:childTnLst>
                              <p:par>
                                <p:cTn id="29" presetID="22" presetClass="entr" presetSubtype="8" fill="hold" grpId="1" nodeType="afterEffec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nodeType="withGroup">
                            <p:stCondLst>
                              <p:cond delay="4500"/>
                            </p:stCondLst>
                            <p:childTnLst>
                              <p:par>
                                <p:cTn id="33" presetID="21" presetClass="entr" presetSubtype="1" fill="hold" nodeType="afterEffect">
                                  <p:childTnLst>
                                    <p:set>
                                      <p:cBhvr>
                                        <p:cTn id="34" dur="1" fill="hold">
                                          <p:stCondLst>
                                            <p:cond delay="0"/>
                                          </p:stCondLst>
                                        </p:cTn>
                                        <p:tgtEl>
                                          <p:spTgt spid="30"/>
                                        </p:tgtEl>
                                        <p:attrNameLst>
                                          <p:attrName>style.visibility</p:attrName>
                                        </p:attrNameLst>
                                      </p:cBhvr>
                                      <p:to>
                                        <p:strVal val="visible"/>
                                      </p:to>
                                    </p:set>
                                    <p:animEffect transition="in" filter="wheel(1)">
                                      <p:cBhvr>
                                        <p:cTn id="35" dur="1000"/>
                                        <p:tgtEl>
                                          <p:spTgt spid="30"/>
                                        </p:tgtEl>
                                      </p:cBhvr>
                                    </p:animEffect>
                                  </p:childTnLst>
                                </p:cTn>
                              </p:par>
                            </p:childTnLst>
                          </p:cTn>
                        </p:par>
                        <p:par>
                          <p:cTn id="36" fill="hold" nodeType="withGroup">
                            <p:stCondLst>
                              <p:cond delay="5500"/>
                            </p:stCondLst>
                            <p:childTnLst>
                              <p:par>
                                <p:cTn id="37" presetID="22" presetClass="entr" presetSubtype="8" fill="hold" grpId="2" nodeType="afterEffec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nodeType="withGroup">
                            <p:stCondLst>
                              <p:cond delay="6000"/>
                            </p:stCondLst>
                            <p:childTnLst>
                              <p:par>
                                <p:cTn id="41" presetID="21" presetClass="entr" presetSubtype="1" fill="hold" nodeType="afterEffect">
                                  <p:childTnLst>
                                    <p:set>
                                      <p:cBhvr>
                                        <p:cTn id="42" dur="1" fill="hold">
                                          <p:stCondLst>
                                            <p:cond delay="0"/>
                                          </p:stCondLst>
                                        </p:cTn>
                                        <p:tgtEl>
                                          <p:spTgt spid="33"/>
                                        </p:tgtEl>
                                        <p:attrNameLst>
                                          <p:attrName>style.visibility</p:attrName>
                                        </p:attrNameLst>
                                      </p:cBhvr>
                                      <p:to>
                                        <p:strVal val="visible"/>
                                      </p:to>
                                    </p:set>
                                    <p:animEffect transition="in" filter="wheel(1)">
                                      <p:cBhvr>
                                        <p:cTn id="43" dur="1000"/>
                                        <p:tgtEl>
                                          <p:spTgt spid="33"/>
                                        </p:tgtEl>
                                      </p:cBhvr>
                                    </p:animEffect>
                                  </p:childTnLst>
                                </p:cTn>
                              </p:par>
                            </p:childTnLst>
                          </p:cTn>
                        </p:par>
                        <p:par>
                          <p:cTn id="44" fill="hold" nodeType="withGroup">
                            <p:stCondLst>
                              <p:cond delay="7000"/>
                            </p:stCondLst>
                            <p:childTnLst>
                              <p:par>
                                <p:cTn id="45" presetID="22" presetClass="entr" presetSubtype="8" fill="hold" grpId="3" nodeType="afterEffec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par>
                          <p:cTn id="48" fill="hold" nodeType="withGroup">
                            <p:stCondLst>
                              <p:cond delay="7500"/>
                            </p:stCondLst>
                            <p:childTnLst>
                              <p:par>
                                <p:cTn id="49" presetID="21" presetClass="entr" presetSubtype="1" fill="hold" nodeType="afterEffect">
                                  <p:childTnLst>
                                    <p:set>
                                      <p:cBhvr>
                                        <p:cTn id="50" dur="1" fill="hold">
                                          <p:stCondLst>
                                            <p:cond delay="0"/>
                                          </p:stCondLst>
                                        </p:cTn>
                                        <p:tgtEl>
                                          <p:spTgt spid="36"/>
                                        </p:tgtEl>
                                        <p:attrNameLst>
                                          <p:attrName>style.visibility</p:attrName>
                                        </p:attrNameLst>
                                      </p:cBhvr>
                                      <p:to>
                                        <p:strVal val="visible"/>
                                      </p:to>
                                    </p:set>
                                    <p:animEffect transition="in" filter="wheel(1)">
                                      <p:cBhvr>
                                        <p:cTn id="51" dur="1000"/>
                                        <p:tgtEl>
                                          <p:spTgt spid="36"/>
                                        </p:tgtEl>
                                      </p:cBhvr>
                                    </p:animEffect>
                                  </p:childTnLst>
                                </p:cTn>
                              </p:par>
                            </p:childTnLst>
                          </p:cTn>
                        </p:par>
                        <p:par>
                          <p:cTn id="52" fill="hold" nodeType="withGroup">
                            <p:stCondLst>
                              <p:cond delay="8500"/>
                            </p:stCondLst>
                            <p:childTnLst>
                              <p:par>
                                <p:cTn id="53" presetID="22" presetClass="entr" presetSubtype="8" fill="hold" grpId="4" nodeType="afterEffec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1"/>
      <p:bldP spid="21" grpId="2"/>
      <p:bldP spid="22" grpId="3"/>
      <p:bldP spid="23" grpId="4"/>
    </p:bldLst>
  </p:timing>
</p:sld>
</file>

<file path=ppt/slides/slide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82" name="MH_SubTitle_4"/>
          <p:cNvSpPr/>
          <p:nvPr>
            <p:custDataLst>
              <p:tags r:id="rId3"/>
            </p:custDataLst>
          </p:nvPr>
        </p:nvSpPr>
        <p:spPr bwMode="auto">
          <a:xfrm>
            <a:off x="5755482" y="2522935"/>
            <a:ext cx="1889522" cy="448865"/>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ct val="0"/>
              </a:spcBef>
              <a:spcAft>
                <a:spcPct val="0"/>
              </a:spcAft>
              <a:defRPr/>
            </a:pPr>
            <a:r>
              <a:rPr lang="zh-CN" altLang="en-US" sz="1600">
                <a:solidFill>
                  <a:schemeClr val="bg1"/>
                </a:solidFill>
                <a:ea typeface="微软雅黑" pitchFamily="34" charset="-122"/>
              </a:rPr>
              <a:t>添加标题</a:t>
            </a:r>
          </a:p>
        </p:txBody>
      </p:sp>
      <p:sp>
        <p:nvSpPr>
          <p:cNvPr id="83" name="MH_SubTitle_3"/>
          <p:cNvSpPr/>
          <p:nvPr>
            <p:custDataLst>
              <p:tags r:id="rId4"/>
            </p:custDataLst>
          </p:nvPr>
        </p:nvSpPr>
        <p:spPr bwMode="auto">
          <a:xfrm>
            <a:off x="5755482" y="3034903"/>
            <a:ext cx="1889522" cy="448865"/>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ct val="0"/>
              </a:spcBef>
              <a:spcAft>
                <a:spcPct val="0"/>
              </a:spcAft>
              <a:defRPr/>
            </a:pPr>
            <a:r>
              <a:rPr lang="zh-CN" altLang="en-US" sz="1600">
                <a:solidFill>
                  <a:schemeClr val="bg1"/>
                </a:solidFill>
                <a:ea typeface="微软雅黑" pitchFamily="34" charset="-122"/>
              </a:rPr>
              <a:t>添加标题</a:t>
            </a:r>
          </a:p>
        </p:txBody>
      </p:sp>
      <p:sp>
        <p:nvSpPr>
          <p:cNvPr id="84" name="MH_SubTitle_2"/>
          <p:cNvSpPr/>
          <p:nvPr>
            <p:custDataLst>
              <p:tags r:id="rId5"/>
            </p:custDataLst>
          </p:nvPr>
        </p:nvSpPr>
        <p:spPr bwMode="auto">
          <a:xfrm>
            <a:off x="5755482" y="3546872"/>
            <a:ext cx="1889522" cy="448865"/>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ct val="0"/>
              </a:spcBef>
              <a:spcAft>
                <a:spcPct val="0"/>
              </a:spcAft>
              <a:defRPr/>
            </a:pPr>
            <a:r>
              <a:rPr lang="zh-CN" altLang="en-US" sz="1600">
                <a:solidFill>
                  <a:schemeClr val="bg1"/>
                </a:solidFill>
                <a:ea typeface="微软雅黑" pitchFamily="34" charset="-122"/>
              </a:rPr>
              <a:t>添加标题</a:t>
            </a:r>
          </a:p>
        </p:txBody>
      </p:sp>
      <p:sp>
        <p:nvSpPr>
          <p:cNvPr id="85" name="MH_SubTitle_1"/>
          <p:cNvSpPr/>
          <p:nvPr>
            <p:custDataLst>
              <p:tags r:id="rId6"/>
            </p:custDataLst>
          </p:nvPr>
        </p:nvSpPr>
        <p:spPr bwMode="auto">
          <a:xfrm>
            <a:off x="5755482" y="4058841"/>
            <a:ext cx="1889522" cy="448865"/>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ct val="0"/>
              </a:spcBef>
              <a:spcAft>
                <a:spcPct val="0"/>
              </a:spcAft>
              <a:defRPr/>
            </a:pPr>
            <a:r>
              <a:rPr lang="zh-CN" altLang="en-US" sz="1600">
                <a:solidFill>
                  <a:schemeClr val="bg1"/>
                </a:solidFill>
                <a:ea typeface="微软雅黑" pitchFamily="34" charset="-122"/>
              </a:rPr>
              <a:t>添加标题</a:t>
            </a:r>
          </a:p>
        </p:txBody>
      </p:sp>
      <p:sp>
        <p:nvSpPr>
          <p:cNvPr id="86" name="MH_SubTitle_5"/>
          <p:cNvSpPr/>
          <p:nvPr>
            <p:custDataLst>
              <p:tags r:id="rId7"/>
            </p:custDataLst>
          </p:nvPr>
        </p:nvSpPr>
        <p:spPr bwMode="auto">
          <a:xfrm>
            <a:off x="5175648" y="992981"/>
            <a:ext cx="3064669" cy="1478756"/>
          </a:xfrm>
          <a:prstGeom prst="upArrow">
            <a:avLst>
              <a:gd name="adj1" fmla="val 61514"/>
              <a:gd name="adj2" fmla="val 83131"/>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lnSpc>
                <a:spcPct val="130000"/>
              </a:lnSpc>
              <a:spcBef>
                <a:spcPct val="0"/>
              </a:spcBef>
              <a:spcAft>
                <a:spcPct val="0"/>
              </a:spcAft>
              <a:defRPr/>
            </a:pPr>
            <a:r>
              <a:rPr lang="zh-CN" altLang="en-US" sz="1600">
                <a:solidFill>
                  <a:schemeClr val="bg1"/>
                </a:solidFill>
                <a:ea typeface="微软雅黑" pitchFamily="34" charset="-122"/>
              </a:rPr>
              <a:t>添加标题</a:t>
            </a:r>
          </a:p>
        </p:txBody>
      </p:sp>
      <p:sp>
        <p:nvSpPr>
          <p:cNvPr id="87" name="矩形 10"/>
          <p:cNvSpPr>
            <a:spLocks noChangeArrowheads="1"/>
          </p:cNvSpPr>
          <p:nvPr/>
        </p:nvSpPr>
        <p:spPr bwMode="auto">
          <a:xfrm>
            <a:off x="916781" y="2818210"/>
            <a:ext cx="4458891" cy="126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华文细黑" pitchFamily="2" charset="-122"/>
                <a:ea typeface="华文细黑" pitchFamily="2" charset="-122"/>
              </a:defRPr>
            </a:lvl1pPr>
            <a:lvl2pPr marL="742950" indent="-285750">
              <a:defRPr>
                <a:solidFill>
                  <a:schemeClr val="tx1"/>
                </a:solidFill>
                <a:latin typeface="华文细黑" pitchFamily="2" charset="-122"/>
                <a:ea typeface="华文细黑" pitchFamily="2" charset="-122"/>
              </a:defRPr>
            </a:lvl2pPr>
            <a:lvl3pPr marL="1143000" indent="-228600">
              <a:defRPr>
                <a:solidFill>
                  <a:schemeClr val="tx1"/>
                </a:solidFill>
                <a:latin typeface="华文细黑" pitchFamily="2" charset="-122"/>
                <a:ea typeface="华文细黑" pitchFamily="2" charset="-122"/>
              </a:defRPr>
            </a:lvl3pPr>
            <a:lvl4pPr marL="1600200" indent="-228600">
              <a:defRPr>
                <a:solidFill>
                  <a:schemeClr val="tx1"/>
                </a:solidFill>
                <a:latin typeface="华文细黑" pitchFamily="2" charset="-122"/>
                <a:ea typeface="华文细黑" pitchFamily="2" charset="-122"/>
              </a:defRPr>
            </a:lvl4pPr>
            <a:lvl5pPr marL="2057400" indent="-228600">
              <a:defRPr>
                <a:solidFill>
                  <a:schemeClr val="tx1"/>
                </a:solidFill>
                <a:latin typeface="华文细黑" pitchFamily="2" charset="-122"/>
                <a:ea typeface="华文细黑" pitchFamily="2" charset="-122"/>
              </a:defRPr>
            </a:lvl5pPr>
            <a:lvl6pPr marL="2514600" indent="-228600" fontAlgn="base">
              <a:spcBef>
                <a:spcPct val="0"/>
              </a:spcBef>
              <a:spcAft>
                <a:spcPct val="0"/>
              </a:spcAft>
              <a:defRPr>
                <a:solidFill>
                  <a:schemeClr val="tx1"/>
                </a:solidFill>
                <a:latin typeface="华文细黑" pitchFamily="2" charset="-122"/>
                <a:ea typeface="华文细黑" pitchFamily="2" charset="-122"/>
              </a:defRPr>
            </a:lvl6pPr>
            <a:lvl7pPr marL="2971800" indent="-228600" fontAlgn="base">
              <a:spcBef>
                <a:spcPct val="0"/>
              </a:spcBef>
              <a:spcAft>
                <a:spcPct val="0"/>
              </a:spcAft>
              <a:defRPr>
                <a:solidFill>
                  <a:schemeClr val="tx1"/>
                </a:solidFill>
                <a:latin typeface="华文细黑" pitchFamily="2" charset="-122"/>
                <a:ea typeface="华文细黑" pitchFamily="2" charset="-122"/>
              </a:defRPr>
            </a:lvl7pPr>
            <a:lvl8pPr marL="3429000" indent="-228600" fontAlgn="base">
              <a:spcBef>
                <a:spcPct val="0"/>
              </a:spcBef>
              <a:spcAft>
                <a:spcPct val="0"/>
              </a:spcAft>
              <a:defRPr>
                <a:solidFill>
                  <a:schemeClr val="tx1"/>
                </a:solidFill>
                <a:latin typeface="华文细黑" pitchFamily="2" charset="-122"/>
                <a:ea typeface="华文细黑" pitchFamily="2" charset="-122"/>
              </a:defRPr>
            </a:lvl8pPr>
            <a:lvl9pPr marL="3886200" indent="-228600" fontAlgn="base">
              <a:spcBef>
                <a:spcPct val="0"/>
              </a:spcBef>
              <a:spcAft>
                <a:spcPct val="0"/>
              </a:spcAft>
              <a:defRPr>
                <a:solidFill>
                  <a:schemeClr val="tx1"/>
                </a:solidFill>
                <a:latin typeface="华文细黑" pitchFamily="2" charset="-122"/>
                <a:ea typeface="华文细黑" pitchFamily="2" charset="-122"/>
              </a:defRPr>
            </a:lvl9pPr>
          </a:lstStyle>
          <a:p>
            <a:pPr algn="just">
              <a:lnSpc>
                <a:spcPct val="130000"/>
              </a:lnSpc>
            </a:pPr>
            <a:r>
              <a:rPr lang="zh-CN" altLang="en-US" sz="1200">
                <a:solidFill>
                  <a:srgbClr val="939393"/>
                </a:solidFill>
                <a:ea typeface="微软雅黑" pitchFamily="34" charset="-122"/>
              </a:rPr>
              <a:t>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a:t>
            </a:r>
          </a:p>
        </p:txBody>
      </p:sp>
      <p:sp>
        <p:nvSpPr>
          <p:cNvPr id="88" name="文本框 12"/>
          <p:cNvSpPr txBox="1">
            <a:spLocks noChangeArrowheads="1"/>
          </p:cNvSpPr>
          <p:nvPr/>
        </p:nvSpPr>
        <p:spPr bwMode="auto">
          <a:xfrm>
            <a:off x="2850356" y="2349810"/>
            <a:ext cx="2443163"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华文细黑" pitchFamily="2" charset="-122"/>
                <a:ea typeface="华文细黑" pitchFamily="2" charset="-122"/>
              </a:defRPr>
            </a:lvl1pPr>
            <a:lvl2pPr marL="742950" indent="-285750">
              <a:defRPr>
                <a:solidFill>
                  <a:schemeClr val="tx1"/>
                </a:solidFill>
                <a:latin typeface="华文细黑" pitchFamily="2" charset="-122"/>
                <a:ea typeface="华文细黑" pitchFamily="2" charset="-122"/>
              </a:defRPr>
            </a:lvl2pPr>
            <a:lvl3pPr marL="1143000" indent="-228600">
              <a:defRPr>
                <a:solidFill>
                  <a:schemeClr val="tx1"/>
                </a:solidFill>
                <a:latin typeface="华文细黑" pitchFamily="2" charset="-122"/>
                <a:ea typeface="华文细黑" pitchFamily="2" charset="-122"/>
              </a:defRPr>
            </a:lvl3pPr>
            <a:lvl4pPr marL="1600200" indent="-228600">
              <a:defRPr>
                <a:solidFill>
                  <a:schemeClr val="tx1"/>
                </a:solidFill>
                <a:latin typeface="华文细黑" pitchFamily="2" charset="-122"/>
                <a:ea typeface="华文细黑" pitchFamily="2" charset="-122"/>
              </a:defRPr>
            </a:lvl4pPr>
            <a:lvl5pPr marL="2057400" indent="-228600">
              <a:defRPr>
                <a:solidFill>
                  <a:schemeClr val="tx1"/>
                </a:solidFill>
                <a:latin typeface="华文细黑" pitchFamily="2" charset="-122"/>
                <a:ea typeface="华文细黑" pitchFamily="2" charset="-122"/>
              </a:defRPr>
            </a:lvl5pPr>
            <a:lvl6pPr marL="2514600" indent="-228600" fontAlgn="base">
              <a:spcBef>
                <a:spcPct val="0"/>
              </a:spcBef>
              <a:spcAft>
                <a:spcPct val="0"/>
              </a:spcAft>
              <a:defRPr>
                <a:solidFill>
                  <a:schemeClr val="tx1"/>
                </a:solidFill>
                <a:latin typeface="华文细黑" pitchFamily="2" charset="-122"/>
                <a:ea typeface="华文细黑" pitchFamily="2" charset="-122"/>
              </a:defRPr>
            </a:lvl6pPr>
            <a:lvl7pPr marL="2971800" indent="-228600" fontAlgn="base">
              <a:spcBef>
                <a:spcPct val="0"/>
              </a:spcBef>
              <a:spcAft>
                <a:spcPct val="0"/>
              </a:spcAft>
              <a:defRPr>
                <a:solidFill>
                  <a:schemeClr val="tx1"/>
                </a:solidFill>
                <a:latin typeface="华文细黑" pitchFamily="2" charset="-122"/>
                <a:ea typeface="华文细黑" pitchFamily="2" charset="-122"/>
              </a:defRPr>
            </a:lvl7pPr>
            <a:lvl8pPr marL="3429000" indent="-228600" fontAlgn="base">
              <a:spcBef>
                <a:spcPct val="0"/>
              </a:spcBef>
              <a:spcAft>
                <a:spcPct val="0"/>
              </a:spcAft>
              <a:defRPr>
                <a:solidFill>
                  <a:schemeClr val="tx1"/>
                </a:solidFill>
                <a:latin typeface="华文细黑" pitchFamily="2" charset="-122"/>
                <a:ea typeface="华文细黑" pitchFamily="2" charset="-122"/>
              </a:defRPr>
            </a:lvl8pPr>
            <a:lvl9pPr marL="3886200" indent="-228600" fontAlgn="base">
              <a:spcBef>
                <a:spcPct val="0"/>
              </a:spcBef>
              <a:spcAft>
                <a:spcPct val="0"/>
              </a:spcAft>
              <a:defRPr>
                <a:solidFill>
                  <a:schemeClr val="tx1"/>
                </a:solidFill>
                <a:latin typeface="华文细黑" pitchFamily="2" charset="-122"/>
                <a:ea typeface="华文细黑" pitchFamily="2" charset="-122"/>
              </a:defRPr>
            </a:lvl9pPr>
          </a:lstStyle>
          <a:p>
            <a:pPr algn="r"/>
            <a:r>
              <a:rPr lang="zh-CN" altLang="en-US" sz="1600" b="1">
                <a:solidFill>
                  <a:schemeClr val="tx2"/>
                </a:solidFill>
                <a:latin typeface="微软雅黑" pitchFamily="34" charset="-122"/>
                <a:ea typeface="微软雅黑" pitchFamily="34" charset="-122"/>
              </a:rPr>
              <a:t>此处添加小标题</a:t>
            </a:r>
          </a:p>
        </p:txBody>
      </p:sp>
      <p:cxnSp>
        <p:nvCxnSpPr>
          <p:cNvPr id="89" name="直接连接符 88"/>
          <p:cNvCxnSpPr/>
          <p:nvPr/>
        </p:nvCxnSpPr>
        <p:spPr>
          <a:xfrm flipH="1">
            <a:off x="3161110" y="2792016"/>
            <a:ext cx="213240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730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4" fill="hold" grpId="4" nodeType="afterEffect">
                                  <p:childTnLst>
                                    <p:set>
                                      <p:cBhvr>
                                        <p:cTn id="7" dur="1" fill="hold">
                                          <p:stCondLst>
                                            <p:cond delay="0"/>
                                          </p:stCondLst>
                                        </p:cTn>
                                        <p:tgtEl>
                                          <p:spTgt spid="86"/>
                                        </p:tgtEl>
                                        <p:attrNameLst>
                                          <p:attrName>style.visibility</p:attrName>
                                        </p:attrNameLst>
                                      </p:cBhvr>
                                      <p:to>
                                        <p:strVal val="visible"/>
                                      </p:to>
                                    </p:set>
                                    <p:anim calcmode="lin" valueType="num">
                                      <p:cBhvr additive="base">
                                        <p:cTn id="8" dur="500" fill="hold"/>
                                        <p:tgtEl>
                                          <p:spTgt spid="86"/>
                                        </p:tgtEl>
                                        <p:attrNameLst>
                                          <p:attrName>ppt_x</p:attrName>
                                        </p:attrNameLst>
                                      </p:cBhvr>
                                      <p:tavLst>
                                        <p:tav tm="0">
                                          <p:val>
                                            <p:strVal val="#ppt_x"/>
                                          </p:val>
                                        </p:tav>
                                        <p:tav tm="100000">
                                          <p:val>
                                            <p:strVal val="#ppt_x"/>
                                          </p:val>
                                        </p:tav>
                                      </p:tavLst>
                                    </p:anim>
                                    <p:anim calcmode="lin" valueType="num">
                                      <p:cBhvr additive="base">
                                        <p:cTn id="9" dur="500" fill="hold"/>
                                        <p:tgtEl>
                                          <p:spTgt spid="86"/>
                                        </p:tgtEl>
                                        <p:attrNameLst>
                                          <p:attrName>ppt_y</p:attrName>
                                        </p:attrNameLst>
                                      </p:cBhvr>
                                      <p:tavLst>
                                        <p:tav tm="0">
                                          <p:val>
                                            <p:strVal val="1+#ppt_h/2"/>
                                          </p:val>
                                        </p:tav>
                                        <p:tav tm="100000">
                                          <p:val>
                                            <p:strVal val="#ppt_y"/>
                                          </p:val>
                                        </p:tav>
                                      </p:tavLst>
                                    </p:anim>
                                  </p:childTnLst>
                                </p:cTn>
                              </p:par>
                              <p:par>
                                <p:cTn id="10" presetID="2" presetClass="entr" presetSubtype="4" fill="hold" grpId="0" nodeType="withEffect">
                                  <p:childTnLst>
                                    <p:set>
                                      <p:cBhvr>
                                        <p:cTn id="11" dur="1" fill="hold">
                                          <p:stCondLst>
                                            <p:cond delay="0"/>
                                          </p:stCondLst>
                                        </p:cTn>
                                        <p:tgtEl>
                                          <p:spTgt spid="82"/>
                                        </p:tgtEl>
                                        <p:attrNameLst>
                                          <p:attrName>style.visibility</p:attrName>
                                        </p:attrNameLst>
                                      </p:cBhvr>
                                      <p:to>
                                        <p:strVal val="visible"/>
                                      </p:to>
                                    </p:set>
                                    <p:anim calcmode="lin" valueType="num">
                                      <p:cBhvr additive="base">
                                        <p:cTn id="12" dur="500" fill="hold"/>
                                        <p:tgtEl>
                                          <p:spTgt spid="82"/>
                                        </p:tgtEl>
                                        <p:attrNameLst>
                                          <p:attrName>ppt_x</p:attrName>
                                        </p:attrNameLst>
                                      </p:cBhvr>
                                      <p:tavLst>
                                        <p:tav tm="0">
                                          <p:val>
                                            <p:strVal val="#ppt_x"/>
                                          </p:val>
                                        </p:tav>
                                        <p:tav tm="100000">
                                          <p:val>
                                            <p:strVal val="#ppt_x"/>
                                          </p:val>
                                        </p:tav>
                                      </p:tavLst>
                                    </p:anim>
                                    <p:anim calcmode="lin" valueType="num">
                                      <p:cBhvr additive="base">
                                        <p:cTn id="13" dur="500" fill="hold"/>
                                        <p:tgtEl>
                                          <p:spTgt spid="82"/>
                                        </p:tgtEl>
                                        <p:attrNameLst>
                                          <p:attrName>ppt_y</p:attrName>
                                        </p:attrNameLst>
                                      </p:cBhvr>
                                      <p:tavLst>
                                        <p:tav tm="0">
                                          <p:val>
                                            <p:strVal val="1+#ppt_h/2"/>
                                          </p:val>
                                        </p:tav>
                                        <p:tav tm="100000">
                                          <p:val>
                                            <p:strVal val="#ppt_y"/>
                                          </p:val>
                                        </p:tav>
                                      </p:tavLst>
                                    </p:anim>
                                  </p:childTnLst>
                                </p:cTn>
                              </p:par>
                              <p:par>
                                <p:cTn id="14" presetID="2" presetClass="entr" presetSubtype="4" fill="hold" grpId="1" nodeType="withEffect">
                                  <p:childTnLst>
                                    <p:set>
                                      <p:cBhvr>
                                        <p:cTn id="15" dur="1" fill="hold">
                                          <p:stCondLst>
                                            <p:cond delay="0"/>
                                          </p:stCondLst>
                                        </p:cTn>
                                        <p:tgtEl>
                                          <p:spTgt spid="83"/>
                                        </p:tgtEl>
                                        <p:attrNameLst>
                                          <p:attrName>style.visibility</p:attrName>
                                        </p:attrNameLst>
                                      </p:cBhvr>
                                      <p:to>
                                        <p:strVal val="visible"/>
                                      </p:to>
                                    </p:set>
                                    <p:anim calcmode="lin" valueType="num">
                                      <p:cBhvr additive="base">
                                        <p:cTn id="16" dur="500" fill="hold"/>
                                        <p:tgtEl>
                                          <p:spTgt spid="83"/>
                                        </p:tgtEl>
                                        <p:attrNameLst>
                                          <p:attrName>ppt_x</p:attrName>
                                        </p:attrNameLst>
                                      </p:cBhvr>
                                      <p:tavLst>
                                        <p:tav tm="0">
                                          <p:val>
                                            <p:strVal val="#ppt_x"/>
                                          </p:val>
                                        </p:tav>
                                        <p:tav tm="100000">
                                          <p:val>
                                            <p:strVal val="#ppt_x"/>
                                          </p:val>
                                        </p:tav>
                                      </p:tavLst>
                                    </p:anim>
                                    <p:anim calcmode="lin" valueType="num">
                                      <p:cBhvr additive="base">
                                        <p:cTn id="17" dur="500" fill="hold"/>
                                        <p:tgtEl>
                                          <p:spTgt spid="83"/>
                                        </p:tgtEl>
                                        <p:attrNameLst>
                                          <p:attrName>ppt_y</p:attrName>
                                        </p:attrNameLst>
                                      </p:cBhvr>
                                      <p:tavLst>
                                        <p:tav tm="0">
                                          <p:val>
                                            <p:strVal val="1+#ppt_h/2"/>
                                          </p:val>
                                        </p:tav>
                                        <p:tav tm="100000">
                                          <p:val>
                                            <p:strVal val="#ppt_y"/>
                                          </p:val>
                                        </p:tav>
                                      </p:tavLst>
                                    </p:anim>
                                  </p:childTnLst>
                                </p:cTn>
                              </p:par>
                              <p:par>
                                <p:cTn id="18" presetID="2" presetClass="entr" presetSubtype="4" fill="hold" grpId="2" nodeType="withEffect">
                                  <p:childTnLst>
                                    <p:set>
                                      <p:cBhvr>
                                        <p:cTn id="19" dur="1" fill="hold">
                                          <p:stCondLst>
                                            <p:cond delay="0"/>
                                          </p:stCondLst>
                                        </p:cTn>
                                        <p:tgtEl>
                                          <p:spTgt spid="84"/>
                                        </p:tgtEl>
                                        <p:attrNameLst>
                                          <p:attrName>style.visibility</p:attrName>
                                        </p:attrNameLst>
                                      </p:cBhvr>
                                      <p:to>
                                        <p:strVal val="visible"/>
                                      </p:to>
                                    </p:set>
                                    <p:anim calcmode="lin" valueType="num">
                                      <p:cBhvr additive="base">
                                        <p:cTn id="20" dur="500" fill="hold"/>
                                        <p:tgtEl>
                                          <p:spTgt spid="84"/>
                                        </p:tgtEl>
                                        <p:attrNameLst>
                                          <p:attrName>ppt_x</p:attrName>
                                        </p:attrNameLst>
                                      </p:cBhvr>
                                      <p:tavLst>
                                        <p:tav tm="0">
                                          <p:val>
                                            <p:strVal val="#ppt_x"/>
                                          </p:val>
                                        </p:tav>
                                        <p:tav tm="100000">
                                          <p:val>
                                            <p:strVal val="#ppt_x"/>
                                          </p:val>
                                        </p:tav>
                                      </p:tavLst>
                                    </p:anim>
                                    <p:anim calcmode="lin" valueType="num">
                                      <p:cBhvr additive="base">
                                        <p:cTn id="21" dur="500" fill="hold"/>
                                        <p:tgtEl>
                                          <p:spTgt spid="84"/>
                                        </p:tgtEl>
                                        <p:attrNameLst>
                                          <p:attrName>ppt_y</p:attrName>
                                        </p:attrNameLst>
                                      </p:cBhvr>
                                      <p:tavLst>
                                        <p:tav tm="0">
                                          <p:val>
                                            <p:strVal val="1+#ppt_h/2"/>
                                          </p:val>
                                        </p:tav>
                                        <p:tav tm="100000">
                                          <p:val>
                                            <p:strVal val="#ppt_y"/>
                                          </p:val>
                                        </p:tav>
                                      </p:tavLst>
                                    </p:anim>
                                  </p:childTnLst>
                                </p:cTn>
                              </p:par>
                              <p:par>
                                <p:cTn id="22" presetID="2" presetClass="entr" presetSubtype="4" fill="hold" grpId="3" nodeType="withEffect">
                                  <p:childTnLst>
                                    <p:set>
                                      <p:cBhvr>
                                        <p:cTn id="23" dur="1" fill="hold">
                                          <p:stCondLst>
                                            <p:cond delay="0"/>
                                          </p:stCondLst>
                                        </p:cTn>
                                        <p:tgtEl>
                                          <p:spTgt spid="85"/>
                                        </p:tgtEl>
                                        <p:attrNameLst>
                                          <p:attrName>style.visibility</p:attrName>
                                        </p:attrNameLst>
                                      </p:cBhvr>
                                      <p:to>
                                        <p:strVal val="visible"/>
                                      </p:to>
                                    </p:set>
                                    <p:anim calcmode="lin" valueType="num">
                                      <p:cBhvr additive="base">
                                        <p:cTn id="24" dur="500" fill="hold"/>
                                        <p:tgtEl>
                                          <p:spTgt spid="85"/>
                                        </p:tgtEl>
                                        <p:attrNameLst>
                                          <p:attrName>ppt_x</p:attrName>
                                        </p:attrNameLst>
                                      </p:cBhvr>
                                      <p:tavLst>
                                        <p:tav tm="0">
                                          <p:val>
                                            <p:strVal val="#ppt_x"/>
                                          </p:val>
                                        </p:tav>
                                        <p:tav tm="100000">
                                          <p:val>
                                            <p:strVal val="#ppt_x"/>
                                          </p:val>
                                        </p:tav>
                                      </p:tavLst>
                                    </p:anim>
                                    <p:anim calcmode="lin" valueType="num">
                                      <p:cBhvr additive="base">
                                        <p:cTn id="25" dur="500" fill="hold"/>
                                        <p:tgtEl>
                                          <p:spTgt spid="85"/>
                                        </p:tgtEl>
                                        <p:attrNameLst>
                                          <p:attrName>ppt_y</p:attrName>
                                        </p:attrNameLst>
                                      </p:cBhvr>
                                      <p:tavLst>
                                        <p:tav tm="0">
                                          <p:val>
                                            <p:strVal val="1+#ppt_h/2"/>
                                          </p:val>
                                        </p:tav>
                                        <p:tav tm="100000">
                                          <p:val>
                                            <p:strVal val="#ppt_y"/>
                                          </p:val>
                                        </p:tav>
                                      </p:tavLst>
                                    </p:anim>
                                  </p:childTnLst>
                                </p:cTn>
                              </p:par>
                            </p:childTnLst>
                          </p:cTn>
                        </p:par>
                        <p:par>
                          <p:cTn id="26" fill="hold" nodeType="withGroup">
                            <p:stCondLst>
                              <p:cond delay="1300"/>
                            </p:stCondLst>
                            <p:childTnLst>
                              <p:par>
                                <p:cTn id="27" presetID="53" presetClass="entr" presetSubtype="0" fill="hold" grpId="6" nodeType="afterEffect">
                                  <p:childTnLst>
                                    <p:set>
                                      <p:cBhvr>
                                        <p:cTn id="28" dur="1" fill="hold">
                                          <p:stCondLst>
                                            <p:cond delay="0"/>
                                          </p:stCondLst>
                                        </p:cTn>
                                        <p:tgtEl>
                                          <p:spTgt spid="88"/>
                                        </p:tgtEl>
                                        <p:attrNameLst>
                                          <p:attrName>style.visibility</p:attrName>
                                        </p:attrNameLst>
                                      </p:cBhvr>
                                      <p:to>
                                        <p:strVal val="visible"/>
                                      </p:to>
                                    </p:set>
                                    <p:anim calcmode="lin" valueType="num">
                                      <p:cBhvr>
                                        <p:cTn id="29" dur="500" fill="hold"/>
                                        <p:tgtEl>
                                          <p:spTgt spid="88"/>
                                        </p:tgtEl>
                                        <p:attrNameLst>
                                          <p:attrName>ppt_w</p:attrName>
                                        </p:attrNameLst>
                                      </p:cBhvr>
                                      <p:tavLst>
                                        <p:tav tm="0">
                                          <p:val>
                                            <p:fltVal val="0"/>
                                          </p:val>
                                        </p:tav>
                                        <p:tav tm="100000">
                                          <p:val>
                                            <p:strVal val="#ppt_w"/>
                                          </p:val>
                                        </p:tav>
                                      </p:tavLst>
                                    </p:anim>
                                    <p:anim calcmode="lin" valueType="num">
                                      <p:cBhvr>
                                        <p:cTn id="30" dur="500" fill="hold"/>
                                        <p:tgtEl>
                                          <p:spTgt spid="88"/>
                                        </p:tgtEl>
                                        <p:attrNameLst>
                                          <p:attrName>ppt_h</p:attrName>
                                        </p:attrNameLst>
                                      </p:cBhvr>
                                      <p:tavLst>
                                        <p:tav tm="0">
                                          <p:val>
                                            <p:fltVal val="0"/>
                                          </p:val>
                                        </p:tav>
                                        <p:tav tm="100000">
                                          <p:val>
                                            <p:strVal val="#ppt_h"/>
                                          </p:val>
                                        </p:tav>
                                      </p:tavLst>
                                    </p:anim>
                                    <p:animEffect transition="in" filter="fade">
                                      <p:cBhvr>
                                        <p:cTn id="31" dur="500"/>
                                        <p:tgtEl>
                                          <p:spTgt spid="88"/>
                                        </p:tgtEl>
                                      </p:cBhvr>
                                    </p:animEffect>
                                  </p:childTnLst>
                                </p:cTn>
                              </p:par>
                            </p:childTnLst>
                          </p:cTn>
                        </p:par>
                        <p:par>
                          <p:cTn id="32" fill="hold" nodeType="withGroup">
                            <p:stCondLst>
                              <p:cond delay="1800"/>
                            </p:stCondLst>
                            <p:childTnLst>
                              <p:par>
                                <p:cTn id="33" presetID="22" presetClass="entr" presetSubtype="8" fill="hold" nodeType="afterEffect">
                                  <p:childTnLst>
                                    <p:set>
                                      <p:cBhvr>
                                        <p:cTn id="34" dur="1" fill="hold">
                                          <p:stCondLst>
                                            <p:cond delay="0"/>
                                          </p:stCondLst>
                                        </p:cTn>
                                        <p:tgtEl>
                                          <p:spTgt spid="89"/>
                                        </p:tgtEl>
                                        <p:attrNameLst>
                                          <p:attrName>style.visibility</p:attrName>
                                        </p:attrNameLst>
                                      </p:cBhvr>
                                      <p:to>
                                        <p:strVal val="visible"/>
                                      </p:to>
                                    </p:set>
                                    <p:animEffect transition="in" filter="wipe(left)">
                                      <p:cBhvr>
                                        <p:cTn id="35" dur="500"/>
                                        <p:tgtEl>
                                          <p:spTgt spid="89"/>
                                        </p:tgtEl>
                                      </p:cBhvr>
                                    </p:animEffect>
                                  </p:childTnLst>
                                </p:cTn>
                              </p:par>
                            </p:childTnLst>
                          </p:cTn>
                        </p:par>
                        <p:par>
                          <p:cTn id="36" fill="hold" nodeType="withGroup">
                            <p:stCondLst>
                              <p:cond delay="2300"/>
                            </p:stCondLst>
                            <p:childTnLst>
                              <p:par>
                                <p:cTn id="37" presetID="41" presetClass="entr" presetSubtype="0" fill="hold" grpId="5" nodeType="afterEffect">
                                  <p:iterate type="lt">
                                    <p:tmPct val="5000"/>
                                  </p:iterate>
                                  <p:childTnLst>
                                    <p:set>
                                      <p:cBhvr>
                                        <p:cTn id="38" dur="1" fill="hold">
                                          <p:stCondLst>
                                            <p:cond delay="0"/>
                                          </p:stCondLst>
                                        </p:cTn>
                                        <p:tgtEl>
                                          <p:spTgt spid="87"/>
                                        </p:tgtEl>
                                        <p:attrNameLst>
                                          <p:attrName>style.visibility</p:attrName>
                                        </p:attrNameLst>
                                      </p:cBhvr>
                                      <p:to>
                                        <p:strVal val="visible"/>
                                      </p:to>
                                    </p:set>
                                    <p:anim calcmode="lin" valueType="num">
                                      <p:cBhvr>
                                        <p:cTn id="39" dur="500" fill="hold"/>
                                        <p:tgtEl>
                                          <p:spTgt spid="87"/>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87"/>
                                        </p:tgtEl>
                                        <p:attrNameLst>
                                          <p:attrName>ppt_y</p:attrName>
                                        </p:attrNameLst>
                                      </p:cBhvr>
                                      <p:tavLst>
                                        <p:tav tm="0">
                                          <p:val>
                                            <p:strVal val="#ppt_y"/>
                                          </p:val>
                                        </p:tav>
                                        <p:tav tm="100000">
                                          <p:val>
                                            <p:strVal val="#ppt_y"/>
                                          </p:val>
                                        </p:tav>
                                      </p:tavLst>
                                    </p:anim>
                                    <p:anim calcmode="lin" valueType="num">
                                      <p:cBhvr>
                                        <p:cTn id="41" dur="500" fill="hold"/>
                                        <p:tgtEl>
                                          <p:spTgt spid="87"/>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87"/>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1"/>
      <p:bldP spid="84" grpId="2"/>
      <p:bldP spid="85" grpId="3"/>
      <p:bldP spid="86" grpId="4"/>
      <p:bldP spid="87" grpId="5"/>
      <p:bldP spid="88" grpId="6"/>
    </p:bldLst>
  </p:timing>
</p:sld>
</file>

<file path=ppt/slides/slide3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Oval 3"/>
          <p:cNvSpPr>
            <a:spLocks noChangeArrowheads="1"/>
          </p:cNvSpPr>
          <p:nvPr/>
        </p:nvSpPr>
        <p:spPr bwMode="auto">
          <a:xfrm>
            <a:off x="4574199" y="1459064"/>
            <a:ext cx="2844177" cy="2840878"/>
          </a:xfrm>
          <a:prstGeom prst="ellipse">
            <a:avLst/>
          </a:prstGeom>
          <a:noFill/>
          <a:ln w="12700">
            <a:solidFill>
              <a:schemeClr val="tx1">
                <a:lumMod val="75000"/>
                <a:lumOff val="2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500">
              <a:solidFill>
                <a:schemeClr val="tx1">
                  <a:lumMod val="50000"/>
                  <a:lumOff val="50000"/>
                </a:schemeClr>
              </a:solidFill>
              <a:latin typeface="微软雅黑" pitchFamily="34" charset="-122"/>
              <a:ea typeface="微软雅黑" pitchFamily="34" charset="-122"/>
            </a:endParaRPr>
          </a:p>
        </p:txBody>
      </p:sp>
      <p:sp>
        <p:nvSpPr>
          <p:cNvPr id="4" name="Oval 4"/>
          <p:cNvSpPr>
            <a:spLocks noChangeArrowheads="1"/>
          </p:cNvSpPr>
          <p:nvPr/>
        </p:nvSpPr>
        <p:spPr bwMode="auto">
          <a:xfrm>
            <a:off x="1716833" y="1459064"/>
            <a:ext cx="2844177" cy="2840878"/>
          </a:xfrm>
          <a:prstGeom prst="ellipse">
            <a:avLst/>
          </a:prstGeom>
          <a:noFill/>
          <a:ln w="12700">
            <a:solidFill>
              <a:schemeClr val="tx1">
                <a:lumMod val="75000"/>
                <a:lumOff val="2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500">
              <a:solidFill>
                <a:schemeClr val="tx1">
                  <a:lumMod val="50000"/>
                  <a:lumOff val="50000"/>
                </a:schemeClr>
              </a:solidFill>
              <a:latin typeface="微软雅黑" pitchFamily="34" charset="-122"/>
              <a:ea typeface="微软雅黑" pitchFamily="34" charset="-122"/>
            </a:endParaRPr>
          </a:p>
        </p:txBody>
      </p:sp>
      <p:sp>
        <p:nvSpPr>
          <p:cNvPr id="5" name="Line 5"/>
          <p:cNvSpPr>
            <a:spLocks noChangeShapeType="1"/>
          </p:cNvSpPr>
          <p:nvPr/>
        </p:nvSpPr>
        <p:spPr bwMode="auto">
          <a:xfrm>
            <a:off x="2295614" y="2880235"/>
            <a:ext cx="1581075" cy="0"/>
          </a:xfrm>
          <a:prstGeom prst="line">
            <a:avLst/>
          </a:prstGeom>
          <a:noFill/>
          <a:ln w="19050" cmpd="sng">
            <a:solidFill>
              <a:schemeClr val="bg1">
                <a:lumMod val="50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pPr>
              <a:defRPr/>
            </a:pPr>
            <a:endParaRPr lang="zh-CN" altLang="en-US" kern="0">
              <a:solidFill>
                <a:sysClr val="windowText" lastClr="000000"/>
              </a:solidFill>
              <a:latin typeface="微软雅黑" pitchFamily="34" charset="-122"/>
              <a:ea typeface="微软雅黑" pitchFamily="34" charset="-122"/>
            </a:endParaRPr>
          </a:p>
        </p:txBody>
      </p:sp>
      <p:sp>
        <p:nvSpPr>
          <p:cNvPr id="6" name="Line 6"/>
          <p:cNvSpPr>
            <a:spLocks noChangeShapeType="1"/>
          </p:cNvSpPr>
          <p:nvPr/>
        </p:nvSpPr>
        <p:spPr bwMode="auto">
          <a:xfrm>
            <a:off x="5314183" y="2880235"/>
            <a:ext cx="1581076" cy="0"/>
          </a:xfrm>
          <a:prstGeom prst="line">
            <a:avLst/>
          </a:prstGeom>
          <a:noFill/>
          <a:ln w="19050" cmpd="sng">
            <a:solidFill>
              <a:schemeClr val="bg1">
                <a:lumMod val="50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pPr>
              <a:defRPr/>
            </a:pPr>
            <a:endParaRPr lang="zh-CN" altLang="en-US" kern="0">
              <a:solidFill>
                <a:sysClr val="windowText" lastClr="000000"/>
              </a:solidFill>
              <a:latin typeface="微软雅黑" pitchFamily="34" charset="-122"/>
              <a:ea typeface="微软雅黑" pitchFamily="34" charset="-122"/>
            </a:endParaRPr>
          </a:p>
        </p:txBody>
      </p:sp>
      <p:sp>
        <p:nvSpPr>
          <p:cNvPr id="7" name="Rectangle 7"/>
          <p:cNvSpPr>
            <a:spLocks noChangeArrowheads="1"/>
          </p:cNvSpPr>
          <p:nvPr/>
        </p:nvSpPr>
        <p:spPr bwMode="auto">
          <a:xfrm>
            <a:off x="2331676" y="1839584"/>
            <a:ext cx="1469131"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nchor="ctr">
            <a:spAutoFit/>
          </a:bodyPr>
          <a:lstStyle/>
          <a:p>
            <a:pPr lvl="0" algn="ctr">
              <a:lnSpc>
                <a:spcPct val="150000"/>
              </a:lnSpc>
              <a:defRPr/>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a:solidFill>
                <a:schemeClr val="tx1">
                  <a:lumMod val="75000"/>
                  <a:lumOff val="25000"/>
                </a:schemeClr>
              </a:solidFill>
              <a:latin typeface="微软雅黑" pitchFamily="34" charset="-122"/>
              <a:ea typeface="微软雅黑" pitchFamily="34" charset="-122"/>
            </a:endParaRPr>
          </a:p>
        </p:txBody>
      </p:sp>
      <p:sp>
        <p:nvSpPr>
          <p:cNvPr id="8" name="Rectangle 8"/>
          <p:cNvSpPr>
            <a:spLocks noChangeArrowheads="1"/>
          </p:cNvSpPr>
          <p:nvPr/>
        </p:nvSpPr>
        <p:spPr bwMode="auto">
          <a:xfrm>
            <a:off x="2331676" y="2887401"/>
            <a:ext cx="1469131"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nchor="ctr">
            <a:spAutoFit/>
          </a:bodyPr>
          <a:lstStyle/>
          <a:p>
            <a:pPr lvl="0" algn="ctr">
              <a:lnSpc>
                <a:spcPct val="150000"/>
              </a:lnSpc>
              <a:defRPr/>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a:solidFill>
                <a:schemeClr val="tx1">
                  <a:lumMod val="75000"/>
                  <a:lumOff val="25000"/>
                </a:schemeClr>
              </a:solidFill>
              <a:latin typeface="微软雅黑" pitchFamily="34" charset="-122"/>
              <a:ea typeface="微软雅黑" pitchFamily="34" charset="-122"/>
            </a:endParaRPr>
          </a:p>
        </p:txBody>
      </p:sp>
      <p:sp>
        <p:nvSpPr>
          <p:cNvPr id="9" name="Rectangle 9"/>
          <p:cNvSpPr>
            <a:spLocks noChangeArrowheads="1"/>
          </p:cNvSpPr>
          <p:nvPr/>
        </p:nvSpPr>
        <p:spPr bwMode="auto">
          <a:xfrm>
            <a:off x="5317404" y="1839584"/>
            <a:ext cx="1469131"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nchor="ctr">
            <a:spAutoFit/>
          </a:bodyPr>
          <a:lstStyle/>
          <a:p>
            <a:pPr lvl="0" algn="ctr">
              <a:lnSpc>
                <a:spcPct val="150000"/>
              </a:lnSpc>
              <a:defRPr/>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a:solidFill>
                <a:schemeClr val="tx1">
                  <a:lumMod val="75000"/>
                  <a:lumOff val="25000"/>
                </a:schemeClr>
              </a:solidFill>
              <a:latin typeface="微软雅黑" pitchFamily="34" charset="-122"/>
              <a:ea typeface="微软雅黑" pitchFamily="34" charset="-122"/>
            </a:endParaRPr>
          </a:p>
        </p:txBody>
      </p:sp>
      <p:sp>
        <p:nvSpPr>
          <p:cNvPr id="10" name="Rectangle 10"/>
          <p:cNvSpPr>
            <a:spLocks noChangeArrowheads="1"/>
          </p:cNvSpPr>
          <p:nvPr/>
        </p:nvSpPr>
        <p:spPr bwMode="auto">
          <a:xfrm>
            <a:off x="5317404" y="2959409"/>
            <a:ext cx="1469131"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nchor="ctr">
            <a:spAutoFit/>
          </a:bodyPr>
          <a:lstStyle/>
          <a:p>
            <a:pPr lvl="0" algn="ctr">
              <a:lnSpc>
                <a:spcPct val="150000"/>
              </a:lnSpc>
              <a:defRPr/>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a:solidFill>
                <a:schemeClr val="tx1">
                  <a:lumMod val="75000"/>
                  <a:lumOff val="25000"/>
                </a:schemeClr>
              </a:solidFill>
              <a:latin typeface="微软雅黑" pitchFamily="34" charset="-122"/>
              <a:ea typeface="微软雅黑" pitchFamily="34" charset="-122"/>
            </a:endParaRPr>
          </a:p>
        </p:txBody>
      </p:sp>
      <p:sp>
        <p:nvSpPr>
          <p:cNvPr id="11" name="Oval 16"/>
          <p:cNvSpPr>
            <a:spLocks noChangeArrowheads="1"/>
          </p:cNvSpPr>
          <p:nvPr/>
        </p:nvSpPr>
        <p:spPr bwMode="auto">
          <a:xfrm>
            <a:off x="1108726" y="2323487"/>
            <a:ext cx="1101377" cy="1087122"/>
          </a:xfrm>
          <a:prstGeom prst="ellipse">
            <a:avLst/>
          </a:prstGeom>
          <a:solidFill>
            <a:schemeClr val="tx1">
              <a:lumMod val="75000"/>
              <a:lumOff val="2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a:latin typeface="微软雅黑" pitchFamily="34" charset="-122"/>
                <a:ea typeface="微软雅黑" pitchFamily="34" charset="-122"/>
              </a:rPr>
              <a:t>关系</a:t>
            </a:r>
            <a:r>
              <a:rPr lang="en-US" altLang="zh-CN" sz="1200">
                <a:latin typeface="微软雅黑" pitchFamily="34" charset="-122"/>
                <a:ea typeface="微软雅黑" pitchFamily="34" charset="-122"/>
              </a:rPr>
              <a:t>A</a:t>
            </a:r>
            <a:endParaRPr lang="zh-CN" altLang="en-US" sz="1200">
              <a:latin typeface="微软雅黑" pitchFamily="34" charset="-122"/>
              <a:ea typeface="微软雅黑" pitchFamily="34" charset="-122"/>
            </a:endParaRPr>
          </a:p>
        </p:txBody>
      </p:sp>
      <p:sp>
        <p:nvSpPr>
          <p:cNvPr id="12" name="Oval 22"/>
          <p:cNvSpPr>
            <a:spLocks noChangeArrowheads="1"/>
          </p:cNvSpPr>
          <p:nvPr/>
        </p:nvSpPr>
        <p:spPr bwMode="auto">
          <a:xfrm>
            <a:off x="6928960" y="2323487"/>
            <a:ext cx="1101377" cy="1087122"/>
          </a:xfrm>
          <a:prstGeom prst="ellipse">
            <a:avLst/>
          </a:prstGeom>
          <a:solidFill>
            <a:schemeClr val="tx1">
              <a:lumMod val="75000"/>
              <a:lumOff val="2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200">
                <a:latin typeface="微软雅黑" pitchFamily="34" charset="-122"/>
                <a:ea typeface="微软雅黑" pitchFamily="34" charset="-122"/>
              </a:rPr>
              <a:t>关系</a:t>
            </a:r>
            <a:r>
              <a:rPr lang="en-US" altLang="zh-CN" sz="1200">
                <a:latin typeface="微软雅黑" pitchFamily="34" charset="-122"/>
                <a:ea typeface="微软雅黑" pitchFamily="34" charset="-122"/>
              </a:rPr>
              <a:t>B</a:t>
            </a:r>
            <a:endParaRPr lang="zh-CN" altLang="en-US" sz="1200">
              <a:latin typeface="微软雅黑" pitchFamily="34" charset="-122"/>
              <a:ea typeface="微软雅黑" pitchFamily="34" charset="-122"/>
            </a:endParaRPr>
          </a:p>
        </p:txBody>
      </p:sp>
      <p:sp>
        <p:nvSpPr>
          <p:cNvPr id="13" name="Oval 28"/>
          <p:cNvSpPr>
            <a:spLocks noChangeArrowheads="1"/>
          </p:cNvSpPr>
          <p:nvPr/>
        </p:nvSpPr>
        <p:spPr bwMode="auto">
          <a:xfrm>
            <a:off x="3942647" y="2215068"/>
            <a:ext cx="1323980" cy="1303961"/>
          </a:xfrm>
          <a:prstGeom prst="ellipse">
            <a:avLst/>
          </a:prstGeom>
          <a:solidFill>
            <a:schemeClr val="tx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a:latin typeface="微软雅黑" pitchFamily="34" charset="-122"/>
                <a:ea typeface="微软雅黑" pitchFamily="34" charset="-122"/>
              </a:rPr>
              <a:t>决定因素</a:t>
            </a:r>
          </a:p>
        </p:txBody>
      </p:sp>
    </p:spTree>
    <p:extLst>
      <p:ext uri="{BB962C8B-B14F-4D97-AF65-F5344CB8AC3E}">
        <p14:creationId xmlns:p14="http://schemas.microsoft.com/office/powerpoint/2010/main" val="2933436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3" presetClass="entr" presetSubtype="288" fill="hold" grpId="1" nodeType="afterEffect">
                                  <p:childTnLst>
                                    <p:set>
                                      <p:cBhvr>
                                        <p:cTn id="7" dur="1" fill="hold">
                                          <p:stCondLst>
                                            <p:cond delay="0"/>
                                          </p:stCondLst>
                                        </p:cTn>
                                        <p:tgtEl>
                                          <p:spTgt spid="4"/>
                                        </p:tgtEl>
                                        <p:attrNameLst>
                                          <p:attrName>style.visibility</p:attrName>
                                        </p:attrNameLst>
                                      </p:cBhvr>
                                      <p:to>
                                        <p:strVal val="visible"/>
                                      </p:to>
                                    </p:set>
                                    <p:anim calcmode="lin" valueType="num">
                                      <p:cBhvr>
                                        <p:cTn id="8" dur="500" fill="hold"/>
                                        <p:tgtEl>
                                          <p:spTgt spid="4"/>
                                        </p:tgtEl>
                                        <p:attrNameLst>
                                          <p:attrName>ppt_w</p:attrName>
                                        </p:attrNameLst>
                                      </p:cBhvr>
                                      <p:tavLst>
                                        <p:tav tm="0">
                                          <p:val>
                                            <p:strVal val="4/3*#ppt_w"/>
                                          </p:val>
                                        </p:tav>
                                        <p:tav tm="100000">
                                          <p:val>
                                            <p:strVal val="#ppt_w"/>
                                          </p:val>
                                        </p:tav>
                                      </p:tavLst>
                                    </p:anim>
                                    <p:anim calcmode="lin" valueType="num">
                                      <p:cBhvr>
                                        <p:cTn id="9" dur="500" fill="hold"/>
                                        <p:tgtEl>
                                          <p:spTgt spid="4"/>
                                        </p:tgtEl>
                                        <p:attrNameLst>
                                          <p:attrName>ppt_h</p:attrName>
                                        </p:attrNameLst>
                                      </p:cBhvr>
                                      <p:tavLst>
                                        <p:tav tm="0">
                                          <p:val>
                                            <p:strVal val="4/3*#ppt_h"/>
                                          </p:val>
                                        </p:tav>
                                        <p:tav tm="100000">
                                          <p:val>
                                            <p:strVal val="#ppt_h"/>
                                          </p:val>
                                        </p:tav>
                                      </p:tavLst>
                                    </p:anim>
                                  </p:childTnLst>
                                </p:cTn>
                              </p:par>
                              <p:par>
                                <p:cTn id="10" presetID="23" presetClass="entr" presetSubtype="288" fill="hold" grpId="0" nodeType="withEffec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3*#ppt_w"/>
                                          </p:val>
                                        </p:tav>
                                        <p:tav tm="100000">
                                          <p:val>
                                            <p:strVal val="#ppt_w"/>
                                          </p:val>
                                        </p:tav>
                                      </p:tavLst>
                                    </p:anim>
                                    <p:anim calcmode="lin" valueType="num">
                                      <p:cBhvr>
                                        <p:cTn id="13" dur="500" fill="hold"/>
                                        <p:tgtEl>
                                          <p:spTgt spid="3"/>
                                        </p:tgtEl>
                                        <p:attrNameLst>
                                          <p:attrName>ppt_h</p:attrName>
                                        </p:attrNameLst>
                                      </p:cBhvr>
                                      <p:tavLst>
                                        <p:tav tm="0">
                                          <p:val>
                                            <p:strVal val="4/3*#ppt_h"/>
                                          </p:val>
                                        </p:tav>
                                        <p:tav tm="100000">
                                          <p:val>
                                            <p:strVal val="#ppt_h"/>
                                          </p:val>
                                        </p:tav>
                                      </p:tavLst>
                                    </p:anim>
                                  </p:childTnLst>
                                </p:cTn>
                              </p:par>
                            </p:childTnLst>
                          </p:cTn>
                        </p:par>
                        <p:par>
                          <p:cTn id="14" fill="hold" nodeType="withGroup">
                            <p:stCondLst>
                              <p:cond delay="500"/>
                            </p:stCondLst>
                            <p:childTnLst>
                              <p:par>
                                <p:cTn id="15" presetID="49" presetClass="entr" presetSubtype="0" decel="100000" fill="hold" grpId="10" nodeType="afterEffec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 calcmode="lin" valueType="num">
                                      <p:cBhvr>
                                        <p:cTn id="19" dur="500" fill="hold"/>
                                        <p:tgtEl>
                                          <p:spTgt spid="13"/>
                                        </p:tgtEl>
                                        <p:attrNameLst>
                                          <p:attrName>style.rotation</p:attrName>
                                        </p:attrNameLst>
                                      </p:cBhvr>
                                      <p:tavLst>
                                        <p:tav tm="0">
                                          <p:val>
                                            <p:fltVal val="360"/>
                                          </p:val>
                                        </p:tav>
                                        <p:tav tm="100000">
                                          <p:val>
                                            <p:fltVal val="0"/>
                                          </p:val>
                                        </p:tav>
                                      </p:tavLst>
                                    </p:anim>
                                    <p:animEffect transition="in" filter="fade">
                                      <p:cBhvr>
                                        <p:cTn id="20" dur="500"/>
                                        <p:tgtEl>
                                          <p:spTgt spid="13"/>
                                        </p:tgtEl>
                                      </p:cBhvr>
                                    </p:animEffect>
                                  </p:childTnLst>
                                </p:cTn>
                              </p:par>
                            </p:childTnLst>
                          </p:cTn>
                        </p:par>
                        <p:par>
                          <p:cTn id="21" fill="hold" nodeType="withGroup">
                            <p:stCondLst>
                              <p:cond delay="1000"/>
                            </p:stCondLst>
                            <p:childTnLst>
                              <p:par>
                                <p:cTn id="22" presetID="49" presetClass="entr" presetSubtype="0" decel="100000" fill="hold" grpId="8" nodeType="afterEffec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 calcmode="lin" valueType="num">
                                      <p:cBhvr>
                                        <p:cTn id="26" dur="500" fill="hold"/>
                                        <p:tgtEl>
                                          <p:spTgt spid="11"/>
                                        </p:tgtEl>
                                        <p:attrNameLst>
                                          <p:attrName>style.rotation</p:attrName>
                                        </p:attrNameLst>
                                      </p:cBhvr>
                                      <p:tavLst>
                                        <p:tav tm="0">
                                          <p:val>
                                            <p:fltVal val="360"/>
                                          </p:val>
                                        </p:tav>
                                        <p:tav tm="100000">
                                          <p:val>
                                            <p:fltVal val="0"/>
                                          </p:val>
                                        </p:tav>
                                      </p:tavLst>
                                    </p:anim>
                                    <p:animEffect transition="in" filter="fade">
                                      <p:cBhvr>
                                        <p:cTn id="27" dur="500"/>
                                        <p:tgtEl>
                                          <p:spTgt spid="11"/>
                                        </p:tgtEl>
                                      </p:cBhvr>
                                    </p:animEffect>
                                  </p:childTnLst>
                                </p:cTn>
                              </p:par>
                              <p:par>
                                <p:cTn id="28" presetID="49" presetClass="entr" presetSubtype="0" decel="100000" fill="hold" grpId="9" nodeType="withEffec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 calcmode="lin" valueType="num">
                                      <p:cBhvr>
                                        <p:cTn id="32" dur="500" fill="hold"/>
                                        <p:tgtEl>
                                          <p:spTgt spid="12"/>
                                        </p:tgtEl>
                                        <p:attrNameLst>
                                          <p:attrName>style.rotation</p:attrName>
                                        </p:attrNameLst>
                                      </p:cBhvr>
                                      <p:tavLst>
                                        <p:tav tm="0">
                                          <p:val>
                                            <p:fltVal val="360"/>
                                          </p:val>
                                        </p:tav>
                                        <p:tav tm="100000">
                                          <p:val>
                                            <p:fltVal val="0"/>
                                          </p:val>
                                        </p:tav>
                                      </p:tavLst>
                                    </p:anim>
                                    <p:animEffect transition="in" filter="fade">
                                      <p:cBhvr>
                                        <p:cTn id="33" dur="500"/>
                                        <p:tgtEl>
                                          <p:spTgt spid="12"/>
                                        </p:tgtEl>
                                      </p:cBhvr>
                                    </p:animEffect>
                                  </p:childTnLst>
                                </p:cTn>
                              </p:par>
                            </p:childTnLst>
                          </p:cTn>
                        </p:par>
                        <p:par>
                          <p:cTn id="34" fill="hold" nodeType="withGroup">
                            <p:stCondLst>
                              <p:cond delay="1500"/>
                            </p:stCondLst>
                            <p:childTnLst>
                              <p:par>
                                <p:cTn id="35" presetID="22" presetClass="entr" presetSubtype="8" fill="hold" grpId="2" nodeType="afterEffect">
                                  <p:childTnLst>
                                    <p:set>
                                      <p:cBhvr>
                                        <p:cTn id="36" dur="1" fill="hold">
                                          <p:stCondLst>
                                            <p:cond delay="0"/>
                                          </p:stCondLst>
                                        </p:cTn>
                                        <p:tgtEl>
                                          <p:spTgt spid="5"/>
                                        </p:tgtEl>
                                        <p:attrNameLst>
                                          <p:attrName>style.visibility</p:attrName>
                                        </p:attrNameLst>
                                      </p:cBhvr>
                                      <p:to>
                                        <p:strVal val="visible"/>
                                      </p:to>
                                    </p:set>
                                    <p:animEffect transition="in" filter="wipe(left)">
                                      <p:cBhvr>
                                        <p:cTn id="37" dur="1000"/>
                                        <p:tgtEl>
                                          <p:spTgt spid="5"/>
                                        </p:tgtEl>
                                      </p:cBhvr>
                                    </p:animEffect>
                                  </p:childTnLst>
                                </p:cTn>
                              </p:par>
                              <p:par>
                                <p:cTn id="38" presetID="42" presetClass="entr" presetSubtype="0" fill="hold" grpId="4" nodeType="withEffec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par>
                                <p:cTn id="43" presetID="47" presetClass="entr" presetSubtype="0" fill="hold" grpId="5" nodeType="withEffec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par>
                          <p:cTn id="48" fill="hold" nodeType="withGroup">
                            <p:stCondLst>
                              <p:cond delay="2500"/>
                            </p:stCondLst>
                            <p:childTnLst>
                              <p:par>
                                <p:cTn id="49" presetID="22" presetClass="entr" presetSubtype="8" fill="hold" grpId="3" nodeType="afterEffect">
                                  <p:childTnLst>
                                    <p:set>
                                      <p:cBhvr>
                                        <p:cTn id="50" dur="1" fill="hold">
                                          <p:stCondLst>
                                            <p:cond delay="0"/>
                                          </p:stCondLst>
                                        </p:cTn>
                                        <p:tgtEl>
                                          <p:spTgt spid="6"/>
                                        </p:tgtEl>
                                        <p:attrNameLst>
                                          <p:attrName>style.visibility</p:attrName>
                                        </p:attrNameLst>
                                      </p:cBhvr>
                                      <p:to>
                                        <p:strVal val="visible"/>
                                      </p:to>
                                    </p:set>
                                    <p:animEffect transition="in" filter="wipe(left)">
                                      <p:cBhvr>
                                        <p:cTn id="51" dur="1000"/>
                                        <p:tgtEl>
                                          <p:spTgt spid="6"/>
                                        </p:tgtEl>
                                      </p:cBhvr>
                                    </p:animEffect>
                                  </p:childTnLst>
                                </p:cTn>
                              </p:par>
                              <p:par>
                                <p:cTn id="52" presetID="42" presetClass="entr" presetSubtype="0" fill="hold" grpId="6" nodeType="withEffec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par>
                                <p:cTn id="57" presetID="47" presetClass="entr" presetSubtype="0" fill="hold" grpId="7" nodeType="withEffec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P spid="8" grpId="5"/>
      <p:bldP spid="9" grpId="6"/>
      <p:bldP spid="10" grpId="7"/>
      <p:bldP spid="11" grpId="8"/>
      <p:bldP spid="12" grpId="9"/>
      <p:bldP spid="13" grpId="10"/>
    </p:bldLst>
  </p:timing>
</p:sld>
</file>

<file path=ppt/slides/slide3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grpSp>
        <p:nvGrpSpPr>
          <p:cNvPr id="3" name="组合 2"/>
          <p:cNvGrpSpPr/>
          <p:nvPr/>
        </p:nvGrpSpPr>
        <p:grpSpPr>
          <a:xfrm>
            <a:off x="1285942" y="1281592"/>
            <a:ext cx="1533539" cy="3234374"/>
            <a:chOff x="1714589" y="1519176"/>
            <a:chExt cx="2044719" cy="4312498"/>
          </a:xfrm>
        </p:grpSpPr>
        <p:sp>
          <p:nvSpPr>
            <p:cNvPr id="4" name="圆角矩形 3"/>
            <p:cNvSpPr/>
            <p:nvPr/>
          </p:nvSpPr>
          <p:spPr>
            <a:xfrm>
              <a:off x="1714589" y="1519176"/>
              <a:ext cx="2044719" cy="4312498"/>
            </a:xfrm>
            <a:prstGeom prst="roundRect">
              <a:avLst/>
            </a:prstGeom>
            <a:noFill/>
            <a:ln w="381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椭圆 4"/>
            <p:cNvSpPr/>
            <p:nvPr/>
          </p:nvSpPr>
          <p:spPr>
            <a:xfrm>
              <a:off x="1981705" y="1701002"/>
              <a:ext cx="1510486" cy="1510484"/>
            </a:xfrm>
            <a:prstGeom prst="ellipse">
              <a:avLst/>
            </a:prstGeom>
            <a:solidFill>
              <a:schemeClr val="tx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a:latin typeface="微软雅黑" pitchFamily="34" charset="-122"/>
                <a:ea typeface="微软雅黑" pitchFamily="34" charset="-122"/>
              </a:endParaRPr>
            </a:p>
          </p:txBody>
        </p:sp>
        <p:sp>
          <p:nvSpPr>
            <p:cNvPr id="6" name="椭圆 5"/>
            <p:cNvSpPr/>
            <p:nvPr/>
          </p:nvSpPr>
          <p:spPr>
            <a:xfrm>
              <a:off x="2124953" y="1836279"/>
              <a:ext cx="1223990" cy="1223990"/>
            </a:xfrm>
            <a:prstGeom prst="ellipse">
              <a:avLst/>
            </a:prstGeom>
            <a:noFill/>
            <a:ln w="28575">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椭圆 6"/>
            <p:cNvSpPr/>
            <p:nvPr/>
          </p:nvSpPr>
          <p:spPr>
            <a:xfrm>
              <a:off x="2092871"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a:solidFill>
                  <a:srgbClr val="0087CF"/>
                </a:solidFill>
                <a:latin typeface="微软雅黑" pitchFamily="34" charset="-122"/>
                <a:ea typeface="微软雅黑" pitchFamily="34" charset="-122"/>
              </a:endParaRPr>
            </a:p>
          </p:txBody>
        </p:sp>
        <p:sp>
          <p:nvSpPr>
            <p:cNvPr id="8" name="文本框 43"/>
            <p:cNvSpPr txBox="1"/>
            <p:nvPr/>
          </p:nvSpPr>
          <p:spPr>
            <a:xfrm>
              <a:off x="2513970" y="5166831"/>
              <a:ext cx="729260" cy="615553"/>
            </a:xfrm>
            <a:prstGeom prst="rect">
              <a:avLst/>
            </a:prstGeom>
            <a:noFill/>
          </p:spPr>
          <p:txBody>
            <a:bodyPr wrap="none" rtlCol="0">
              <a:spAutoFit/>
            </a:bodyPr>
            <a:lstStyle/>
            <a:p>
              <a:r>
                <a:rPr lang="en-US" altLang="zh-CN" sz="2400">
                  <a:solidFill>
                    <a:schemeClr val="tx1">
                      <a:lumMod val="65000"/>
                      <a:lumOff val="35000"/>
                    </a:schemeClr>
                  </a:solidFill>
                  <a:latin typeface="微软雅黑" pitchFamily="34" charset="-122"/>
                  <a:ea typeface="微软雅黑" pitchFamily="34" charset="-122"/>
                </a:rPr>
                <a:t>01</a:t>
              </a:r>
              <a:endParaRPr lang="zh-CN" altLang="en-US" sz="2400">
                <a:solidFill>
                  <a:schemeClr val="tx1">
                    <a:lumMod val="65000"/>
                    <a:lumOff val="35000"/>
                  </a:schemeClr>
                </a:solidFill>
                <a:latin typeface="微软雅黑" pitchFamily="34" charset="-122"/>
                <a:ea typeface="微软雅黑" pitchFamily="34" charset="-122"/>
              </a:endParaRPr>
            </a:p>
          </p:txBody>
        </p:sp>
        <p:grpSp>
          <p:nvGrpSpPr>
            <p:cNvPr id="9" name="组合 8"/>
            <p:cNvGrpSpPr/>
            <p:nvPr/>
          </p:nvGrpSpPr>
          <p:grpSpPr>
            <a:xfrm>
              <a:off x="1905919" y="5207576"/>
              <a:ext cx="1662059" cy="31862"/>
              <a:chOff x="3060700" y="4724400"/>
              <a:chExt cx="5955507" cy="7880"/>
            </a:xfrm>
          </p:grpSpPr>
          <p:cxnSp>
            <p:nvCxnSpPr>
              <p:cNvPr id="13" name="直接连接符 12"/>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5"/>
            <p:cNvSpPr/>
            <p:nvPr/>
          </p:nvSpPr>
          <p:spPr bwMode="auto">
            <a:xfrm>
              <a:off x="1879168" y="3840778"/>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此处添加详细文本描述，建议与标题相关并符合整体语言风格，语言描述尽量简洁生动</a:t>
              </a:r>
              <a:endParaRPr lang="en-US" altLang="zh-CN" sz="900">
                <a:solidFill>
                  <a:schemeClr val="tx1">
                    <a:lumMod val="75000"/>
                    <a:lumOff val="25000"/>
                  </a:schemeClr>
                </a:solidFill>
                <a:latin typeface="微软雅黑" pitchFamily="34" charset="-122"/>
                <a:ea typeface="微软雅黑" pitchFamily="34" charset="-122"/>
                <a:cs typeface="Lato Light" charset="0"/>
                <a:sym typeface="Lato Light" charset="0"/>
              </a:endParaRPr>
            </a:p>
          </p:txBody>
        </p:sp>
        <p:sp>
          <p:nvSpPr>
            <p:cNvPr id="11" name="矩形 10"/>
            <p:cNvSpPr/>
            <p:nvPr/>
          </p:nvSpPr>
          <p:spPr>
            <a:xfrm>
              <a:off x="2100878" y="3377168"/>
              <a:ext cx="1272143" cy="430887"/>
            </a:xfrm>
            <a:prstGeom prst="rect">
              <a:avLst/>
            </a:prstGeom>
          </p:spPr>
          <p:txBody>
            <a:bodyPr wrap="none">
              <a:spAutoFit/>
            </a:bodyPr>
            <a:lstStyle/>
            <a:p>
              <a:pPr algn="ctr"/>
              <a:r>
                <a:rPr lang="zh-CN" altLang="en-US" sz="1500">
                  <a:solidFill>
                    <a:schemeClr val="tx2"/>
                  </a:solidFill>
                  <a:latin typeface="微软雅黑" pitchFamily="34" charset="-122"/>
                  <a:ea typeface="微软雅黑" pitchFamily="34" charset="-122"/>
                </a:rPr>
                <a:t>创新思路</a:t>
              </a:r>
            </a:p>
          </p:txBody>
        </p:sp>
        <p:sp>
          <p:nvSpPr>
            <p:cNvPr id="12" name="KSO_Shape"/>
            <p:cNvSpPr/>
            <p:nvPr/>
          </p:nvSpPr>
          <p:spPr bwMode="auto">
            <a:xfrm>
              <a:off x="2467428" y="2153178"/>
              <a:ext cx="539040" cy="503106"/>
            </a:xfrm>
            <a:custGeom>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grpSp>
      <p:grpSp>
        <p:nvGrpSpPr>
          <p:cNvPr id="15" name="组合 14"/>
          <p:cNvGrpSpPr/>
          <p:nvPr/>
        </p:nvGrpSpPr>
        <p:grpSpPr>
          <a:xfrm>
            <a:off x="2999301" y="1281592"/>
            <a:ext cx="1533539" cy="3234374"/>
            <a:chOff x="3999067" y="1519176"/>
            <a:chExt cx="2044719" cy="4312498"/>
          </a:xfrm>
        </p:grpSpPr>
        <p:sp>
          <p:nvSpPr>
            <p:cNvPr id="16" name="圆角矩形 15"/>
            <p:cNvSpPr/>
            <p:nvPr/>
          </p:nvSpPr>
          <p:spPr>
            <a:xfrm>
              <a:off x="3999067" y="1519176"/>
              <a:ext cx="2044719" cy="4312498"/>
            </a:xfrm>
            <a:prstGeom prst="roundRect">
              <a:avLst/>
            </a:prstGeom>
            <a:noFill/>
            <a:ln w="381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7" name="椭圆 16"/>
            <p:cNvSpPr/>
            <p:nvPr/>
          </p:nvSpPr>
          <p:spPr>
            <a:xfrm>
              <a:off x="4266183" y="1701002"/>
              <a:ext cx="1510486" cy="1510484"/>
            </a:xfrm>
            <a:prstGeom prst="ellipse">
              <a:avLst/>
            </a:prstGeom>
            <a:solidFill>
              <a:schemeClr val="tx2"/>
            </a:solidFill>
            <a:ln w="25400" cap="flat">
              <a:solidFill>
                <a:schemeClr val="tx2"/>
              </a:solidFill>
              <a:prstDash val="solid"/>
              <a:miter lim="800000"/>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18" name="椭圆 17"/>
            <p:cNvSpPr/>
            <p:nvPr/>
          </p:nvSpPr>
          <p:spPr>
            <a:xfrm>
              <a:off x="4409431" y="1836279"/>
              <a:ext cx="1223990" cy="1223990"/>
            </a:xfrm>
            <a:prstGeom prst="ellipse">
              <a:avLst/>
            </a:prstGeom>
            <a:noFill/>
            <a:ln w="28575">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9" name="椭圆 18"/>
            <p:cNvSpPr/>
            <p:nvPr/>
          </p:nvSpPr>
          <p:spPr>
            <a:xfrm>
              <a:off x="4377349"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a:solidFill>
                  <a:srgbClr val="0087CF"/>
                </a:solidFill>
                <a:latin typeface="微软雅黑" pitchFamily="34" charset="-122"/>
                <a:ea typeface="微软雅黑" pitchFamily="34" charset="-122"/>
              </a:endParaRPr>
            </a:p>
          </p:txBody>
        </p:sp>
        <p:sp>
          <p:nvSpPr>
            <p:cNvPr id="20" name="文本框 49"/>
            <p:cNvSpPr txBox="1"/>
            <p:nvPr/>
          </p:nvSpPr>
          <p:spPr>
            <a:xfrm>
              <a:off x="4759976" y="5185494"/>
              <a:ext cx="729260" cy="615553"/>
            </a:xfrm>
            <a:prstGeom prst="rect">
              <a:avLst/>
            </a:prstGeom>
            <a:noFill/>
          </p:spPr>
          <p:txBody>
            <a:bodyPr wrap="none" rtlCol="0">
              <a:spAutoFit/>
            </a:bodyPr>
            <a:lstStyle/>
            <a:p>
              <a:r>
                <a:rPr lang="en-US" altLang="zh-CN" sz="2400">
                  <a:solidFill>
                    <a:schemeClr val="tx1">
                      <a:lumMod val="65000"/>
                      <a:lumOff val="35000"/>
                    </a:schemeClr>
                  </a:solidFill>
                  <a:latin typeface="微软雅黑" pitchFamily="34" charset="-122"/>
                  <a:ea typeface="微软雅黑" pitchFamily="34" charset="-122"/>
                </a:rPr>
                <a:t>02</a:t>
              </a:r>
              <a:endParaRPr lang="zh-CN" altLang="en-US" sz="2400">
                <a:solidFill>
                  <a:schemeClr val="tx1">
                    <a:lumMod val="65000"/>
                    <a:lumOff val="35000"/>
                  </a:schemeClr>
                </a:solidFill>
                <a:latin typeface="微软雅黑" pitchFamily="34" charset="-122"/>
                <a:ea typeface="微软雅黑" pitchFamily="34" charset="-122"/>
              </a:endParaRPr>
            </a:p>
          </p:txBody>
        </p:sp>
        <p:grpSp>
          <p:nvGrpSpPr>
            <p:cNvPr id="21" name="组合 20"/>
            <p:cNvGrpSpPr/>
            <p:nvPr/>
          </p:nvGrpSpPr>
          <p:grpSpPr>
            <a:xfrm>
              <a:off x="4190397" y="5207576"/>
              <a:ext cx="1662059" cy="31862"/>
              <a:chOff x="3060700" y="4724400"/>
              <a:chExt cx="5955507" cy="7880"/>
            </a:xfrm>
          </p:grpSpPr>
          <p:cxnSp>
            <p:nvCxnSpPr>
              <p:cNvPr id="25" name="直接连接符 2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4385356" y="3377168"/>
              <a:ext cx="1272143" cy="430887"/>
            </a:xfrm>
            <a:prstGeom prst="rect">
              <a:avLst/>
            </a:prstGeom>
          </p:spPr>
          <p:txBody>
            <a:bodyPr wrap="none">
              <a:spAutoFit/>
            </a:bodyPr>
            <a:lstStyle/>
            <a:p>
              <a:pPr algn="ctr"/>
              <a:r>
                <a:rPr lang="zh-CN" altLang="en-US" sz="1500">
                  <a:solidFill>
                    <a:schemeClr val="tx2"/>
                  </a:solidFill>
                  <a:latin typeface="微软雅黑" pitchFamily="34" charset="-122"/>
                  <a:ea typeface="微软雅黑" pitchFamily="34" charset="-122"/>
                </a:rPr>
                <a:t>加强沟通</a:t>
              </a:r>
            </a:p>
          </p:txBody>
        </p:sp>
        <p:sp>
          <p:nvSpPr>
            <p:cNvPr id="23" name="KSO_Shape"/>
            <p:cNvSpPr/>
            <p:nvPr/>
          </p:nvSpPr>
          <p:spPr bwMode="auto">
            <a:xfrm>
              <a:off x="4721680" y="2131928"/>
              <a:ext cx="599492" cy="559526"/>
            </a:xfrm>
            <a:custGeom>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chemeClr val="bg1"/>
            </a:solidFill>
            <a:ln>
              <a:noFill/>
            </a:ln>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sp>
          <p:nvSpPr>
            <p:cNvPr id="24" name="Rectangle 5"/>
            <p:cNvSpPr/>
            <p:nvPr/>
          </p:nvSpPr>
          <p:spPr bwMode="auto">
            <a:xfrm>
              <a:off x="4163646" y="3840778"/>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此处添加详细文本描述，建议与标题相关并符合整体语言风格，语言描述尽量简洁生动</a:t>
              </a:r>
              <a:endParaRPr lang="en-US" altLang="zh-CN" sz="900">
                <a:solidFill>
                  <a:schemeClr val="tx1">
                    <a:lumMod val="75000"/>
                    <a:lumOff val="25000"/>
                  </a:schemeClr>
                </a:solidFill>
                <a:latin typeface="微软雅黑" pitchFamily="34" charset="-122"/>
                <a:ea typeface="微软雅黑" pitchFamily="34" charset="-122"/>
                <a:cs typeface="Lato Light" charset="0"/>
                <a:sym typeface="Lato Light" charset="0"/>
              </a:endParaRPr>
            </a:p>
          </p:txBody>
        </p:sp>
      </p:grpSp>
      <p:grpSp>
        <p:nvGrpSpPr>
          <p:cNvPr id="27" name="组合 26"/>
          <p:cNvGrpSpPr/>
          <p:nvPr/>
        </p:nvGrpSpPr>
        <p:grpSpPr>
          <a:xfrm>
            <a:off x="4712659" y="1281592"/>
            <a:ext cx="1533539" cy="3234374"/>
            <a:chOff x="6283545" y="1519176"/>
            <a:chExt cx="2044719" cy="4312498"/>
          </a:xfrm>
        </p:grpSpPr>
        <p:sp>
          <p:nvSpPr>
            <p:cNvPr id="28" name="圆角矩形 27"/>
            <p:cNvSpPr/>
            <p:nvPr/>
          </p:nvSpPr>
          <p:spPr>
            <a:xfrm>
              <a:off x="6283545" y="1519176"/>
              <a:ext cx="2044719" cy="4312498"/>
            </a:xfrm>
            <a:prstGeom prst="roundRect">
              <a:avLst/>
            </a:prstGeom>
            <a:noFill/>
            <a:ln w="381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9" name="椭圆 28"/>
            <p:cNvSpPr/>
            <p:nvPr/>
          </p:nvSpPr>
          <p:spPr>
            <a:xfrm>
              <a:off x="6550661" y="1701002"/>
              <a:ext cx="1510486" cy="1510484"/>
            </a:xfrm>
            <a:prstGeom prst="ellipse">
              <a:avLst/>
            </a:prstGeom>
            <a:solidFill>
              <a:schemeClr val="tx2"/>
            </a:solidFill>
            <a:ln w="25400" cap="flat">
              <a:solidFill>
                <a:schemeClr val="tx2"/>
              </a:solidFill>
              <a:prstDash val="solid"/>
              <a:miter lim="800000"/>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30" name="椭圆 29"/>
            <p:cNvSpPr/>
            <p:nvPr/>
          </p:nvSpPr>
          <p:spPr>
            <a:xfrm>
              <a:off x="6693909" y="1836279"/>
              <a:ext cx="1223990" cy="1223990"/>
            </a:xfrm>
            <a:prstGeom prst="ellipse">
              <a:avLst/>
            </a:prstGeom>
            <a:noFill/>
            <a:ln w="28575">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1" name="椭圆 30"/>
            <p:cNvSpPr/>
            <p:nvPr/>
          </p:nvSpPr>
          <p:spPr>
            <a:xfrm>
              <a:off x="6661827"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a:solidFill>
                  <a:srgbClr val="0087CF"/>
                </a:solidFill>
                <a:latin typeface="微软雅黑" pitchFamily="34" charset="-122"/>
                <a:ea typeface="微软雅黑" pitchFamily="34" charset="-122"/>
              </a:endParaRPr>
            </a:p>
          </p:txBody>
        </p:sp>
        <p:sp>
          <p:nvSpPr>
            <p:cNvPr id="32" name="文本框 55"/>
            <p:cNvSpPr txBox="1"/>
            <p:nvPr/>
          </p:nvSpPr>
          <p:spPr>
            <a:xfrm>
              <a:off x="7038042" y="5185494"/>
              <a:ext cx="729260" cy="615553"/>
            </a:xfrm>
            <a:prstGeom prst="rect">
              <a:avLst/>
            </a:prstGeom>
            <a:noFill/>
          </p:spPr>
          <p:txBody>
            <a:bodyPr wrap="none" rtlCol="0">
              <a:spAutoFit/>
            </a:bodyPr>
            <a:lstStyle/>
            <a:p>
              <a:r>
                <a:rPr lang="en-US" altLang="zh-CN" sz="2400">
                  <a:solidFill>
                    <a:schemeClr val="tx1">
                      <a:lumMod val="65000"/>
                      <a:lumOff val="35000"/>
                    </a:schemeClr>
                  </a:solidFill>
                  <a:latin typeface="微软雅黑" pitchFamily="34" charset="-122"/>
                  <a:ea typeface="微软雅黑" pitchFamily="34" charset="-122"/>
                </a:rPr>
                <a:t>03</a:t>
              </a:r>
              <a:endParaRPr lang="zh-CN" altLang="en-US" sz="2400">
                <a:solidFill>
                  <a:schemeClr val="tx1">
                    <a:lumMod val="65000"/>
                    <a:lumOff val="35000"/>
                  </a:schemeClr>
                </a:solidFill>
                <a:latin typeface="微软雅黑" pitchFamily="34" charset="-122"/>
                <a:ea typeface="微软雅黑" pitchFamily="34" charset="-122"/>
              </a:endParaRPr>
            </a:p>
          </p:txBody>
        </p:sp>
        <p:grpSp>
          <p:nvGrpSpPr>
            <p:cNvPr id="33" name="组合 32"/>
            <p:cNvGrpSpPr/>
            <p:nvPr/>
          </p:nvGrpSpPr>
          <p:grpSpPr>
            <a:xfrm>
              <a:off x="6474875" y="5207576"/>
              <a:ext cx="1662059" cy="31862"/>
              <a:chOff x="3060700" y="4724400"/>
              <a:chExt cx="5955507" cy="7880"/>
            </a:xfrm>
          </p:grpSpPr>
          <p:cxnSp>
            <p:nvCxnSpPr>
              <p:cNvPr id="37" name="直接连接符 36"/>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6669834" y="3364468"/>
              <a:ext cx="1272143" cy="430887"/>
            </a:xfrm>
            <a:prstGeom prst="rect">
              <a:avLst/>
            </a:prstGeom>
          </p:spPr>
          <p:txBody>
            <a:bodyPr wrap="none">
              <a:spAutoFit/>
            </a:bodyPr>
            <a:lstStyle/>
            <a:p>
              <a:pPr algn="ctr"/>
              <a:r>
                <a:rPr lang="zh-CN" altLang="en-US" sz="1500">
                  <a:solidFill>
                    <a:schemeClr val="tx2"/>
                  </a:solidFill>
                  <a:latin typeface="微软雅黑" pitchFamily="34" charset="-122"/>
                  <a:ea typeface="微软雅黑" pitchFamily="34" charset="-122"/>
                </a:rPr>
                <a:t>强化管理</a:t>
              </a:r>
            </a:p>
          </p:txBody>
        </p:sp>
        <p:sp>
          <p:nvSpPr>
            <p:cNvPr id="35" name="KSO_Shape"/>
            <p:cNvSpPr/>
            <p:nvPr/>
          </p:nvSpPr>
          <p:spPr bwMode="auto">
            <a:xfrm>
              <a:off x="7036018" y="2207477"/>
              <a:ext cx="539772" cy="408428"/>
            </a:xfrm>
            <a:custGeom>
              <a:gdLst>
                <a:gd name="T0" fmla="*/ 354414 w 2295525"/>
                <a:gd name="T1" fmla="*/ 1437494 h 1735138"/>
                <a:gd name="T2" fmla="*/ 223983 w 2295525"/>
                <a:gd name="T3" fmla="*/ 1389407 h 1735138"/>
                <a:gd name="T4" fmla="*/ 200120 w 2295525"/>
                <a:gd name="T5" fmla="*/ 1433678 h 1735138"/>
                <a:gd name="T6" fmla="*/ 1871799 w 2295525"/>
                <a:gd name="T7" fmla="*/ 1202082 h 1735138"/>
                <a:gd name="T8" fmla="*/ 1862595 w 2295525"/>
                <a:gd name="T9" fmla="*/ 1430571 h 1735138"/>
                <a:gd name="T10" fmla="*/ 1585813 w 2295525"/>
                <a:gd name="T11" fmla="*/ 1207999 h 1735138"/>
                <a:gd name="T12" fmla="*/ 1490656 w 2295525"/>
                <a:gd name="T13" fmla="*/ 1402297 h 1735138"/>
                <a:gd name="T14" fmla="*/ 1152749 w 2295525"/>
                <a:gd name="T15" fmla="*/ 1383558 h 1735138"/>
                <a:gd name="T16" fmla="*/ 1090837 w 2295525"/>
                <a:gd name="T17" fmla="*/ 1220821 h 1735138"/>
                <a:gd name="T18" fmla="*/ 783516 w 2295525"/>
                <a:gd name="T19" fmla="*/ 1424982 h 1735138"/>
                <a:gd name="T20" fmla="*/ 1483025 w 2295525"/>
                <a:gd name="T21" fmla="*/ 1122300 h 1735138"/>
                <a:gd name="T22" fmla="*/ 1518730 w 2295525"/>
                <a:gd name="T23" fmla="*/ 1215802 h 1735138"/>
                <a:gd name="T24" fmla="*/ 1183050 w 2295525"/>
                <a:gd name="T25" fmla="*/ 1170419 h 1735138"/>
                <a:gd name="T26" fmla="*/ 1093135 w 2295525"/>
                <a:gd name="T27" fmla="*/ 1129269 h 1735138"/>
                <a:gd name="T28" fmla="*/ 556942 w 2295525"/>
                <a:gd name="T29" fmla="*/ 1349470 h 1735138"/>
                <a:gd name="T30" fmla="*/ 575056 w 2295525"/>
                <a:gd name="T31" fmla="*/ 1122300 h 1735138"/>
                <a:gd name="T32" fmla="*/ 1862842 w 2295525"/>
                <a:gd name="T33" fmla="*/ 1073163 h 1735138"/>
                <a:gd name="T34" fmla="*/ 1818708 w 2295525"/>
                <a:gd name="T35" fmla="*/ 1141187 h 1735138"/>
                <a:gd name="T36" fmla="*/ 1616812 w 2295525"/>
                <a:gd name="T37" fmla="*/ 1141187 h 1735138"/>
                <a:gd name="T38" fmla="*/ 1710350 w 2295525"/>
                <a:gd name="T39" fmla="*/ 973592 h 1735138"/>
                <a:gd name="T40" fmla="*/ 1049969 w 2295525"/>
                <a:gd name="T41" fmla="*/ 1053775 h 1735138"/>
                <a:gd name="T42" fmla="*/ 1014682 w 2295525"/>
                <a:gd name="T43" fmla="*/ 1139873 h 1735138"/>
                <a:gd name="T44" fmla="*/ 810877 w 2295525"/>
                <a:gd name="T45" fmla="*/ 1148088 h 1735138"/>
                <a:gd name="T46" fmla="*/ 894641 w 2295525"/>
                <a:gd name="T47" fmla="*/ 977206 h 1735138"/>
                <a:gd name="T48" fmla="*/ 1442943 w 2295525"/>
                <a:gd name="T49" fmla="*/ 1075103 h 1735138"/>
                <a:gd name="T50" fmla="*/ 1436373 w 2295525"/>
                <a:gd name="T51" fmla="*/ 1150050 h 1735138"/>
                <a:gd name="T52" fmla="*/ 1208721 w 2295525"/>
                <a:gd name="T53" fmla="*/ 1078390 h 1735138"/>
                <a:gd name="T54" fmla="*/ 1323368 w 2295525"/>
                <a:gd name="T55" fmla="*/ 948876 h 1735138"/>
                <a:gd name="T56" fmla="*/ 1621695 w 2295525"/>
                <a:gd name="T57" fmla="*/ 933562 h 1735138"/>
                <a:gd name="T58" fmla="*/ 1479674 w 2295525"/>
                <a:gd name="T59" fmla="*/ 1082709 h 1735138"/>
                <a:gd name="T60" fmla="*/ 1414939 w 2295525"/>
                <a:gd name="T61" fmla="*/ 921326 h 1735138"/>
                <a:gd name="T62" fmla="*/ 734217 w 2295525"/>
                <a:gd name="T63" fmla="*/ 885923 h 1735138"/>
                <a:gd name="T64" fmla="*/ 821379 w 2295525"/>
                <a:gd name="T65" fmla="*/ 995880 h 1735138"/>
                <a:gd name="T66" fmla="*/ 569798 w 2295525"/>
                <a:gd name="T67" fmla="*/ 1011399 h 1735138"/>
                <a:gd name="T68" fmla="*/ 708465 w 2295525"/>
                <a:gd name="T69" fmla="*/ 874696 h 1735138"/>
                <a:gd name="T70" fmla="*/ 1179427 w 2295525"/>
                <a:gd name="T71" fmla="*/ 987627 h 1735138"/>
                <a:gd name="T72" fmla="*/ 1053942 w 2295525"/>
                <a:gd name="T73" fmla="*/ 998854 h 1735138"/>
                <a:gd name="T74" fmla="*/ 1081279 w 2295525"/>
                <a:gd name="T75" fmla="*/ 872390 h 1735138"/>
                <a:gd name="T76" fmla="*/ 630962 w 2295525"/>
                <a:gd name="T77" fmla="*/ 582190 h 1735138"/>
                <a:gd name="T78" fmla="*/ 650134 w 2295525"/>
                <a:gd name="T79" fmla="*/ 606180 h 1735138"/>
                <a:gd name="T80" fmla="*/ 568156 w 2295525"/>
                <a:gd name="T81" fmla="*/ 576931 h 1735138"/>
                <a:gd name="T82" fmla="*/ 423066 w 2295525"/>
                <a:gd name="T83" fmla="*/ 442769 h 1735138"/>
                <a:gd name="T84" fmla="*/ 467582 w 2295525"/>
                <a:gd name="T85" fmla="*/ 701168 h 1735138"/>
                <a:gd name="T86" fmla="*/ 431639 w 2295525"/>
                <a:gd name="T87" fmla="*/ 840254 h 1735138"/>
                <a:gd name="T88" fmla="*/ 233461 w 2295525"/>
                <a:gd name="T89" fmla="*/ 1059432 h 1735138"/>
                <a:gd name="T90" fmla="*/ 24401 w 2295525"/>
                <a:gd name="T91" fmla="*/ 753902 h 1735138"/>
                <a:gd name="T92" fmla="*/ 24071 w 2295525"/>
                <a:gd name="T93" fmla="*/ 496162 h 1735138"/>
                <a:gd name="T94" fmla="*/ 271712 w 2295525"/>
                <a:gd name="T95" fmla="*/ 589107 h 1735138"/>
                <a:gd name="T96" fmla="*/ 114945 w 2295525"/>
                <a:gd name="T97" fmla="*/ 167158 h 1735138"/>
                <a:gd name="T98" fmla="*/ 805855 w 2295525"/>
                <a:gd name="T99" fmla="*/ 635663 h 1735138"/>
                <a:gd name="T100" fmla="*/ 259204 w 2295525"/>
                <a:gd name="T101" fmla="*/ 33300 h 1735138"/>
                <a:gd name="T102" fmla="*/ 328699 w 2295525"/>
                <a:gd name="T103" fmla="*/ 129902 h 1735138"/>
                <a:gd name="T104" fmla="*/ 367892 w 2295525"/>
                <a:gd name="T105" fmla="*/ 169466 h 1735138"/>
                <a:gd name="T106" fmla="*/ 336932 w 2295525"/>
                <a:gd name="T107" fmla="*/ 328712 h 1735138"/>
                <a:gd name="T108" fmla="*/ 211447 w 2295525"/>
                <a:gd name="T109" fmla="*/ 381464 h 1735138"/>
                <a:gd name="T110" fmla="*/ 106711 w 2295525"/>
                <a:gd name="T111" fmla="*/ 261452 h 1735138"/>
                <a:gd name="T112" fmla="*/ 105065 w 2295525"/>
                <a:gd name="T113" fmla="*/ 98581 h 1735138"/>
                <a:gd name="T114" fmla="*/ 1739362 w 2295525"/>
                <a:gd name="T115" fmla="*/ 11210 h 1735138"/>
                <a:gd name="T116" fmla="*/ 1780178 w 2295525"/>
                <a:gd name="T117" fmla="*/ 665335 h 1735138"/>
                <a:gd name="T118" fmla="*/ 801905 w 2295525"/>
                <a:gd name="T119" fmla="*/ 719736 h 1735138"/>
                <a:gd name="T120" fmla="*/ 728501 w 2295525"/>
                <a:gd name="T121" fmla="*/ 578954 h 1735138"/>
                <a:gd name="T122" fmla="*/ 797296 w 2295525"/>
                <a:gd name="T123" fmla="*/ 2967 h 17351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95525" h="1735138">
                  <a:moveTo>
                    <a:pt x="350837" y="1671638"/>
                  </a:moveTo>
                  <a:lnTo>
                    <a:pt x="438244" y="1671638"/>
                  </a:lnTo>
                  <a:lnTo>
                    <a:pt x="442634" y="1674019"/>
                  </a:lnTo>
                  <a:lnTo>
                    <a:pt x="452213" y="1680766"/>
                  </a:lnTo>
                  <a:lnTo>
                    <a:pt x="458599" y="1685132"/>
                  </a:lnTo>
                  <a:lnTo>
                    <a:pt x="465384" y="1690291"/>
                  </a:lnTo>
                  <a:lnTo>
                    <a:pt x="472169" y="1695847"/>
                  </a:lnTo>
                  <a:lnTo>
                    <a:pt x="478156" y="1701404"/>
                  </a:lnTo>
                  <a:lnTo>
                    <a:pt x="483743" y="1706960"/>
                  </a:lnTo>
                  <a:lnTo>
                    <a:pt x="488533" y="1712913"/>
                  </a:lnTo>
                  <a:lnTo>
                    <a:pt x="490129" y="1715691"/>
                  </a:lnTo>
                  <a:lnTo>
                    <a:pt x="490928" y="1718072"/>
                  </a:lnTo>
                  <a:lnTo>
                    <a:pt x="491726" y="1720454"/>
                  </a:lnTo>
                  <a:lnTo>
                    <a:pt x="492125" y="1723232"/>
                  </a:lnTo>
                  <a:lnTo>
                    <a:pt x="491726" y="1725216"/>
                  </a:lnTo>
                  <a:lnTo>
                    <a:pt x="490928" y="1727201"/>
                  </a:lnTo>
                  <a:lnTo>
                    <a:pt x="489331" y="1729582"/>
                  </a:lnTo>
                  <a:lnTo>
                    <a:pt x="486537" y="1730772"/>
                  </a:lnTo>
                  <a:lnTo>
                    <a:pt x="483743" y="1732360"/>
                  </a:lnTo>
                  <a:lnTo>
                    <a:pt x="479752" y="1733551"/>
                  </a:lnTo>
                  <a:lnTo>
                    <a:pt x="475362" y="1734344"/>
                  </a:lnTo>
                  <a:lnTo>
                    <a:pt x="469774" y="1734741"/>
                  </a:lnTo>
                  <a:lnTo>
                    <a:pt x="462590" y="1735138"/>
                  </a:lnTo>
                  <a:lnTo>
                    <a:pt x="455805" y="1735138"/>
                  </a:lnTo>
                  <a:lnTo>
                    <a:pt x="449419" y="1734741"/>
                  </a:lnTo>
                  <a:lnTo>
                    <a:pt x="443432" y="1733947"/>
                  </a:lnTo>
                  <a:lnTo>
                    <a:pt x="437446" y="1733154"/>
                  </a:lnTo>
                  <a:lnTo>
                    <a:pt x="431858" y="1731566"/>
                  </a:lnTo>
                  <a:lnTo>
                    <a:pt x="427069" y="1730376"/>
                  </a:lnTo>
                  <a:lnTo>
                    <a:pt x="421481" y="1727994"/>
                  </a:lnTo>
                  <a:lnTo>
                    <a:pt x="416691" y="1726010"/>
                  </a:lnTo>
                  <a:lnTo>
                    <a:pt x="411902" y="1724026"/>
                  </a:lnTo>
                  <a:lnTo>
                    <a:pt x="402722" y="1718866"/>
                  </a:lnTo>
                  <a:lnTo>
                    <a:pt x="394341" y="1712913"/>
                  </a:lnTo>
                  <a:lnTo>
                    <a:pt x="385560" y="1706960"/>
                  </a:lnTo>
                  <a:lnTo>
                    <a:pt x="381968" y="1704579"/>
                  </a:lnTo>
                  <a:lnTo>
                    <a:pt x="379573" y="1703785"/>
                  </a:lnTo>
                  <a:lnTo>
                    <a:pt x="377578" y="1703785"/>
                  </a:lnTo>
                  <a:lnTo>
                    <a:pt x="376780" y="1704182"/>
                  </a:lnTo>
                  <a:lnTo>
                    <a:pt x="376380" y="1705372"/>
                  </a:lnTo>
                  <a:lnTo>
                    <a:pt x="375582" y="1706563"/>
                  </a:lnTo>
                  <a:lnTo>
                    <a:pt x="375183" y="1707357"/>
                  </a:lnTo>
                  <a:lnTo>
                    <a:pt x="373986" y="1707754"/>
                  </a:lnTo>
                  <a:lnTo>
                    <a:pt x="364008" y="1707357"/>
                  </a:lnTo>
                  <a:lnTo>
                    <a:pt x="358420" y="1706563"/>
                  </a:lnTo>
                  <a:lnTo>
                    <a:pt x="356425" y="1706166"/>
                  </a:lnTo>
                  <a:lnTo>
                    <a:pt x="355227" y="1705769"/>
                  </a:lnTo>
                  <a:lnTo>
                    <a:pt x="353232" y="1697435"/>
                  </a:lnTo>
                  <a:lnTo>
                    <a:pt x="352433" y="1690688"/>
                  </a:lnTo>
                  <a:lnTo>
                    <a:pt x="351635" y="1685132"/>
                  </a:lnTo>
                  <a:lnTo>
                    <a:pt x="351236" y="1680766"/>
                  </a:lnTo>
                  <a:lnTo>
                    <a:pt x="351635" y="1677988"/>
                  </a:lnTo>
                  <a:lnTo>
                    <a:pt x="351635" y="1676004"/>
                  </a:lnTo>
                  <a:lnTo>
                    <a:pt x="352433" y="1674019"/>
                  </a:lnTo>
                  <a:lnTo>
                    <a:pt x="350837" y="1671638"/>
                  </a:lnTo>
                  <a:close/>
                  <a:moveTo>
                    <a:pt x="168275" y="1670050"/>
                  </a:moveTo>
                  <a:lnTo>
                    <a:pt x="265566" y="1670050"/>
                  </a:lnTo>
                  <a:lnTo>
                    <a:pt x="269899" y="1672491"/>
                  </a:lnTo>
                  <a:lnTo>
                    <a:pt x="281322" y="1679406"/>
                  </a:lnTo>
                  <a:lnTo>
                    <a:pt x="288018" y="1683881"/>
                  </a:lnTo>
                  <a:lnTo>
                    <a:pt x="295502" y="1689170"/>
                  </a:lnTo>
                  <a:lnTo>
                    <a:pt x="302986" y="1694458"/>
                  </a:lnTo>
                  <a:lnTo>
                    <a:pt x="309682" y="1700560"/>
                  </a:lnTo>
                  <a:lnTo>
                    <a:pt x="315984" y="1706255"/>
                  </a:lnTo>
                  <a:lnTo>
                    <a:pt x="318742" y="1709510"/>
                  </a:lnTo>
                  <a:lnTo>
                    <a:pt x="321105" y="1711950"/>
                  </a:lnTo>
                  <a:lnTo>
                    <a:pt x="322681" y="1714798"/>
                  </a:lnTo>
                  <a:lnTo>
                    <a:pt x="323862" y="1717646"/>
                  </a:lnTo>
                  <a:lnTo>
                    <a:pt x="325044" y="1720086"/>
                  </a:lnTo>
                  <a:lnTo>
                    <a:pt x="325438" y="1722934"/>
                  </a:lnTo>
                  <a:lnTo>
                    <a:pt x="325044" y="1724968"/>
                  </a:lnTo>
                  <a:lnTo>
                    <a:pt x="323862" y="1727002"/>
                  </a:lnTo>
                  <a:lnTo>
                    <a:pt x="321893" y="1728629"/>
                  </a:lnTo>
                  <a:lnTo>
                    <a:pt x="319529" y="1730663"/>
                  </a:lnTo>
                  <a:lnTo>
                    <a:pt x="315984" y="1732290"/>
                  </a:lnTo>
                  <a:lnTo>
                    <a:pt x="312046" y="1733104"/>
                  </a:lnTo>
                  <a:lnTo>
                    <a:pt x="306531" y="1734324"/>
                  </a:lnTo>
                  <a:lnTo>
                    <a:pt x="300229" y="1734731"/>
                  </a:lnTo>
                  <a:lnTo>
                    <a:pt x="292351" y="1735138"/>
                  </a:lnTo>
                  <a:lnTo>
                    <a:pt x="285261" y="1735138"/>
                  </a:lnTo>
                  <a:lnTo>
                    <a:pt x="278171" y="1734731"/>
                  </a:lnTo>
                  <a:lnTo>
                    <a:pt x="271475" y="1733918"/>
                  </a:lnTo>
                  <a:lnTo>
                    <a:pt x="264778" y="1732697"/>
                  </a:lnTo>
                  <a:lnTo>
                    <a:pt x="258476" y="1731477"/>
                  </a:lnTo>
                  <a:lnTo>
                    <a:pt x="252568" y="1729850"/>
                  </a:lnTo>
                  <a:lnTo>
                    <a:pt x="247053" y="1727816"/>
                  </a:lnTo>
                  <a:lnTo>
                    <a:pt x="241145" y="1725782"/>
                  </a:lnTo>
                  <a:lnTo>
                    <a:pt x="236024" y="1723748"/>
                  </a:lnTo>
                  <a:lnTo>
                    <a:pt x="225783" y="1718052"/>
                  </a:lnTo>
                  <a:lnTo>
                    <a:pt x="215936" y="1712357"/>
                  </a:lnTo>
                  <a:lnTo>
                    <a:pt x="206876" y="1706255"/>
                  </a:lnTo>
                  <a:lnTo>
                    <a:pt x="202543" y="1703814"/>
                  </a:lnTo>
                  <a:lnTo>
                    <a:pt x="200180" y="1703001"/>
                  </a:lnTo>
                  <a:lnTo>
                    <a:pt x="198211" y="1703001"/>
                  </a:lnTo>
                  <a:lnTo>
                    <a:pt x="197423" y="1703408"/>
                  </a:lnTo>
                  <a:lnTo>
                    <a:pt x="196241" y="1704628"/>
                  </a:lnTo>
                  <a:lnTo>
                    <a:pt x="195847" y="1705848"/>
                  </a:lnTo>
                  <a:lnTo>
                    <a:pt x="195060" y="1706662"/>
                  </a:lnTo>
                  <a:lnTo>
                    <a:pt x="193878" y="1707069"/>
                  </a:lnTo>
                  <a:lnTo>
                    <a:pt x="182455" y="1706662"/>
                  </a:lnTo>
                  <a:lnTo>
                    <a:pt x="176941" y="1705848"/>
                  </a:lnTo>
                  <a:lnTo>
                    <a:pt x="174183" y="1705442"/>
                  </a:lnTo>
                  <a:lnTo>
                    <a:pt x="173002" y="1705035"/>
                  </a:lnTo>
                  <a:lnTo>
                    <a:pt x="171032" y="1696492"/>
                  </a:lnTo>
                  <a:lnTo>
                    <a:pt x="169457" y="1689576"/>
                  </a:lnTo>
                  <a:lnTo>
                    <a:pt x="169063" y="1683881"/>
                  </a:lnTo>
                  <a:lnTo>
                    <a:pt x="168669" y="1679406"/>
                  </a:lnTo>
                  <a:lnTo>
                    <a:pt x="169063" y="1676152"/>
                  </a:lnTo>
                  <a:lnTo>
                    <a:pt x="169063" y="1674118"/>
                  </a:lnTo>
                  <a:lnTo>
                    <a:pt x="169457" y="1672491"/>
                  </a:lnTo>
                  <a:lnTo>
                    <a:pt x="168275" y="1670050"/>
                  </a:lnTo>
                  <a:close/>
                  <a:moveTo>
                    <a:pt x="1942197" y="1444625"/>
                  </a:moveTo>
                  <a:lnTo>
                    <a:pt x="2238486" y="1444625"/>
                  </a:lnTo>
                  <a:lnTo>
                    <a:pt x="2244427" y="1445021"/>
                  </a:lnTo>
                  <a:lnTo>
                    <a:pt x="2249973" y="1445812"/>
                  </a:lnTo>
                  <a:lnTo>
                    <a:pt x="2255518" y="1447000"/>
                  </a:lnTo>
                  <a:lnTo>
                    <a:pt x="2260272" y="1448978"/>
                  </a:lnTo>
                  <a:lnTo>
                    <a:pt x="2265421" y="1451748"/>
                  </a:lnTo>
                  <a:lnTo>
                    <a:pt x="2270174" y="1454123"/>
                  </a:lnTo>
                  <a:lnTo>
                    <a:pt x="2274532" y="1457289"/>
                  </a:lnTo>
                  <a:lnTo>
                    <a:pt x="2278493" y="1461246"/>
                  </a:lnTo>
                  <a:lnTo>
                    <a:pt x="2282454" y="1465204"/>
                  </a:lnTo>
                  <a:lnTo>
                    <a:pt x="2285623" y="1469557"/>
                  </a:lnTo>
                  <a:lnTo>
                    <a:pt x="2287999" y="1474306"/>
                  </a:lnTo>
                  <a:lnTo>
                    <a:pt x="2290772" y="1479451"/>
                  </a:lnTo>
                  <a:lnTo>
                    <a:pt x="2292356" y="1484200"/>
                  </a:lnTo>
                  <a:lnTo>
                    <a:pt x="2293941" y="1489740"/>
                  </a:lnTo>
                  <a:lnTo>
                    <a:pt x="2294733" y="1495280"/>
                  </a:lnTo>
                  <a:lnTo>
                    <a:pt x="2295525" y="1501217"/>
                  </a:lnTo>
                  <a:lnTo>
                    <a:pt x="2295525" y="1665451"/>
                  </a:lnTo>
                  <a:lnTo>
                    <a:pt x="2294733" y="1671387"/>
                  </a:lnTo>
                  <a:lnTo>
                    <a:pt x="2293941" y="1676927"/>
                  </a:lnTo>
                  <a:lnTo>
                    <a:pt x="2292356" y="1682468"/>
                  </a:lnTo>
                  <a:lnTo>
                    <a:pt x="2290772" y="1688008"/>
                  </a:lnTo>
                  <a:lnTo>
                    <a:pt x="2287999" y="1692361"/>
                  </a:lnTo>
                  <a:lnTo>
                    <a:pt x="2285623" y="1697110"/>
                  </a:lnTo>
                  <a:lnTo>
                    <a:pt x="2282454" y="1701859"/>
                  </a:lnTo>
                  <a:lnTo>
                    <a:pt x="2278493" y="1705421"/>
                  </a:lnTo>
                  <a:lnTo>
                    <a:pt x="2274532" y="1709378"/>
                  </a:lnTo>
                  <a:lnTo>
                    <a:pt x="2270174" y="1712544"/>
                  </a:lnTo>
                  <a:lnTo>
                    <a:pt x="2265421" y="1715315"/>
                  </a:lnTo>
                  <a:lnTo>
                    <a:pt x="2260272" y="1717689"/>
                  </a:lnTo>
                  <a:lnTo>
                    <a:pt x="2255518" y="1719668"/>
                  </a:lnTo>
                  <a:lnTo>
                    <a:pt x="2249973" y="1720855"/>
                  </a:lnTo>
                  <a:lnTo>
                    <a:pt x="2244427" y="1722042"/>
                  </a:lnTo>
                  <a:lnTo>
                    <a:pt x="2238486" y="1722438"/>
                  </a:lnTo>
                  <a:lnTo>
                    <a:pt x="1942197" y="1722438"/>
                  </a:lnTo>
                  <a:lnTo>
                    <a:pt x="1936652" y="1722042"/>
                  </a:lnTo>
                  <a:lnTo>
                    <a:pt x="1931106" y="1720855"/>
                  </a:lnTo>
                  <a:lnTo>
                    <a:pt x="1925561" y="1719668"/>
                  </a:lnTo>
                  <a:lnTo>
                    <a:pt x="1920412" y="1717689"/>
                  </a:lnTo>
                  <a:lnTo>
                    <a:pt x="1915262" y="1715315"/>
                  </a:lnTo>
                  <a:lnTo>
                    <a:pt x="1910905" y="1712544"/>
                  </a:lnTo>
                  <a:lnTo>
                    <a:pt x="1906548" y="1709378"/>
                  </a:lnTo>
                  <a:lnTo>
                    <a:pt x="1902191" y="1705421"/>
                  </a:lnTo>
                  <a:lnTo>
                    <a:pt x="1899022" y="1701859"/>
                  </a:lnTo>
                  <a:lnTo>
                    <a:pt x="1895457" y="1697110"/>
                  </a:lnTo>
                  <a:lnTo>
                    <a:pt x="1892684" y="1692361"/>
                  </a:lnTo>
                  <a:lnTo>
                    <a:pt x="1890307" y="1688008"/>
                  </a:lnTo>
                  <a:lnTo>
                    <a:pt x="1888327" y="1682468"/>
                  </a:lnTo>
                  <a:lnTo>
                    <a:pt x="1887139" y="1676927"/>
                  </a:lnTo>
                  <a:lnTo>
                    <a:pt x="1886346" y="1671387"/>
                  </a:lnTo>
                  <a:lnTo>
                    <a:pt x="1885950" y="1665451"/>
                  </a:lnTo>
                  <a:lnTo>
                    <a:pt x="1885950" y="1501217"/>
                  </a:lnTo>
                  <a:lnTo>
                    <a:pt x="1886346" y="1495280"/>
                  </a:lnTo>
                  <a:lnTo>
                    <a:pt x="1887139" y="1489740"/>
                  </a:lnTo>
                  <a:lnTo>
                    <a:pt x="1888327" y="1484200"/>
                  </a:lnTo>
                  <a:lnTo>
                    <a:pt x="1890307" y="1479451"/>
                  </a:lnTo>
                  <a:lnTo>
                    <a:pt x="1892684" y="1474306"/>
                  </a:lnTo>
                  <a:lnTo>
                    <a:pt x="1895457" y="1469557"/>
                  </a:lnTo>
                  <a:lnTo>
                    <a:pt x="1899022" y="1465204"/>
                  </a:lnTo>
                  <a:lnTo>
                    <a:pt x="1902191" y="1461246"/>
                  </a:lnTo>
                  <a:lnTo>
                    <a:pt x="1906548" y="1457289"/>
                  </a:lnTo>
                  <a:lnTo>
                    <a:pt x="1910905" y="1454123"/>
                  </a:lnTo>
                  <a:lnTo>
                    <a:pt x="1915262" y="1451748"/>
                  </a:lnTo>
                  <a:lnTo>
                    <a:pt x="1920412" y="1448978"/>
                  </a:lnTo>
                  <a:lnTo>
                    <a:pt x="1925561" y="1447000"/>
                  </a:lnTo>
                  <a:lnTo>
                    <a:pt x="1931106" y="1445812"/>
                  </a:lnTo>
                  <a:lnTo>
                    <a:pt x="1936652" y="1445021"/>
                  </a:lnTo>
                  <a:lnTo>
                    <a:pt x="1942197" y="1444625"/>
                  </a:lnTo>
                  <a:close/>
                  <a:moveTo>
                    <a:pt x="1445637" y="1444625"/>
                  </a:moveTo>
                  <a:lnTo>
                    <a:pt x="1743650" y="1444625"/>
                  </a:lnTo>
                  <a:lnTo>
                    <a:pt x="1749627" y="1445021"/>
                  </a:lnTo>
                  <a:lnTo>
                    <a:pt x="1755204" y="1445812"/>
                  </a:lnTo>
                  <a:lnTo>
                    <a:pt x="1760384" y="1447000"/>
                  </a:lnTo>
                  <a:lnTo>
                    <a:pt x="1765563" y="1448978"/>
                  </a:lnTo>
                  <a:lnTo>
                    <a:pt x="1770743" y="1451748"/>
                  </a:lnTo>
                  <a:lnTo>
                    <a:pt x="1775524" y="1454123"/>
                  </a:lnTo>
                  <a:lnTo>
                    <a:pt x="1779508" y="1457289"/>
                  </a:lnTo>
                  <a:lnTo>
                    <a:pt x="1783890" y="1461246"/>
                  </a:lnTo>
                  <a:lnTo>
                    <a:pt x="1787476" y="1465204"/>
                  </a:lnTo>
                  <a:lnTo>
                    <a:pt x="1790663" y="1469557"/>
                  </a:lnTo>
                  <a:lnTo>
                    <a:pt x="1793452" y="1474306"/>
                  </a:lnTo>
                  <a:lnTo>
                    <a:pt x="1796241" y="1479451"/>
                  </a:lnTo>
                  <a:lnTo>
                    <a:pt x="1797835" y="1484200"/>
                  </a:lnTo>
                  <a:lnTo>
                    <a:pt x="1799428" y="1489740"/>
                  </a:lnTo>
                  <a:lnTo>
                    <a:pt x="1800225" y="1495280"/>
                  </a:lnTo>
                  <a:lnTo>
                    <a:pt x="1800225" y="1501217"/>
                  </a:lnTo>
                  <a:lnTo>
                    <a:pt x="1800225" y="1665451"/>
                  </a:lnTo>
                  <a:lnTo>
                    <a:pt x="1800225" y="1671387"/>
                  </a:lnTo>
                  <a:lnTo>
                    <a:pt x="1799428" y="1676927"/>
                  </a:lnTo>
                  <a:lnTo>
                    <a:pt x="1797835" y="1682468"/>
                  </a:lnTo>
                  <a:lnTo>
                    <a:pt x="1796241" y="1688008"/>
                  </a:lnTo>
                  <a:lnTo>
                    <a:pt x="1793452" y="1692361"/>
                  </a:lnTo>
                  <a:lnTo>
                    <a:pt x="1790663" y="1697110"/>
                  </a:lnTo>
                  <a:lnTo>
                    <a:pt x="1787476" y="1701859"/>
                  </a:lnTo>
                  <a:lnTo>
                    <a:pt x="1783890" y="1705421"/>
                  </a:lnTo>
                  <a:lnTo>
                    <a:pt x="1779508" y="1709378"/>
                  </a:lnTo>
                  <a:lnTo>
                    <a:pt x="1775524" y="1712544"/>
                  </a:lnTo>
                  <a:lnTo>
                    <a:pt x="1770743" y="1715315"/>
                  </a:lnTo>
                  <a:lnTo>
                    <a:pt x="1765563" y="1717689"/>
                  </a:lnTo>
                  <a:lnTo>
                    <a:pt x="1760384" y="1719668"/>
                  </a:lnTo>
                  <a:lnTo>
                    <a:pt x="1755204" y="1720855"/>
                  </a:lnTo>
                  <a:lnTo>
                    <a:pt x="1749627" y="1722042"/>
                  </a:lnTo>
                  <a:lnTo>
                    <a:pt x="1743650" y="1722438"/>
                  </a:lnTo>
                  <a:lnTo>
                    <a:pt x="1445637" y="1722438"/>
                  </a:lnTo>
                  <a:lnTo>
                    <a:pt x="1439661" y="1722042"/>
                  </a:lnTo>
                  <a:lnTo>
                    <a:pt x="1434083" y="1720855"/>
                  </a:lnTo>
                  <a:lnTo>
                    <a:pt x="1428904" y="1719668"/>
                  </a:lnTo>
                  <a:lnTo>
                    <a:pt x="1423724" y="1717689"/>
                  </a:lnTo>
                  <a:lnTo>
                    <a:pt x="1418545" y="1715315"/>
                  </a:lnTo>
                  <a:lnTo>
                    <a:pt x="1413764" y="1712544"/>
                  </a:lnTo>
                  <a:lnTo>
                    <a:pt x="1409780" y="1709378"/>
                  </a:lnTo>
                  <a:lnTo>
                    <a:pt x="1405397" y="1705421"/>
                  </a:lnTo>
                  <a:lnTo>
                    <a:pt x="1401811" y="1701859"/>
                  </a:lnTo>
                  <a:lnTo>
                    <a:pt x="1398624" y="1697110"/>
                  </a:lnTo>
                  <a:lnTo>
                    <a:pt x="1395835" y="1692361"/>
                  </a:lnTo>
                  <a:lnTo>
                    <a:pt x="1393046" y="1688008"/>
                  </a:lnTo>
                  <a:lnTo>
                    <a:pt x="1391453" y="1682468"/>
                  </a:lnTo>
                  <a:lnTo>
                    <a:pt x="1389859" y="1676927"/>
                  </a:lnTo>
                  <a:lnTo>
                    <a:pt x="1389062" y="1671387"/>
                  </a:lnTo>
                  <a:lnTo>
                    <a:pt x="1389062" y="1665451"/>
                  </a:lnTo>
                  <a:lnTo>
                    <a:pt x="1389062" y="1501217"/>
                  </a:lnTo>
                  <a:lnTo>
                    <a:pt x="1389062" y="1495280"/>
                  </a:lnTo>
                  <a:lnTo>
                    <a:pt x="1389859" y="1489740"/>
                  </a:lnTo>
                  <a:lnTo>
                    <a:pt x="1391453" y="1484200"/>
                  </a:lnTo>
                  <a:lnTo>
                    <a:pt x="1393046" y="1479451"/>
                  </a:lnTo>
                  <a:lnTo>
                    <a:pt x="1395835" y="1474306"/>
                  </a:lnTo>
                  <a:lnTo>
                    <a:pt x="1398624" y="1469557"/>
                  </a:lnTo>
                  <a:lnTo>
                    <a:pt x="1401811" y="1465204"/>
                  </a:lnTo>
                  <a:lnTo>
                    <a:pt x="1405397" y="1461246"/>
                  </a:lnTo>
                  <a:lnTo>
                    <a:pt x="1409780" y="1457289"/>
                  </a:lnTo>
                  <a:lnTo>
                    <a:pt x="1413764" y="1454123"/>
                  </a:lnTo>
                  <a:lnTo>
                    <a:pt x="1418545" y="1451748"/>
                  </a:lnTo>
                  <a:lnTo>
                    <a:pt x="1423724" y="1448978"/>
                  </a:lnTo>
                  <a:lnTo>
                    <a:pt x="1428904" y="1447000"/>
                  </a:lnTo>
                  <a:lnTo>
                    <a:pt x="1434083" y="1445812"/>
                  </a:lnTo>
                  <a:lnTo>
                    <a:pt x="1439661" y="1445021"/>
                  </a:lnTo>
                  <a:lnTo>
                    <a:pt x="1445637" y="1444625"/>
                  </a:lnTo>
                  <a:close/>
                  <a:moveTo>
                    <a:pt x="971098" y="1444625"/>
                  </a:moveTo>
                  <a:lnTo>
                    <a:pt x="1267674" y="1444625"/>
                  </a:lnTo>
                  <a:lnTo>
                    <a:pt x="1273224" y="1445021"/>
                  </a:lnTo>
                  <a:lnTo>
                    <a:pt x="1278775" y="1445812"/>
                  </a:lnTo>
                  <a:lnTo>
                    <a:pt x="1284326" y="1447000"/>
                  </a:lnTo>
                  <a:lnTo>
                    <a:pt x="1289481" y="1448978"/>
                  </a:lnTo>
                  <a:lnTo>
                    <a:pt x="1294635" y="1451748"/>
                  </a:lnTo>
                  <a:lnTo>
                    <a:pt x="1298996" y="1454123"/>
                  </a:lnTo>
                  <a:lnTo>
                    <a:pt x="1303358" y="1457289"/>
                  </a:lnTo>
                  <a:lnTo>
                    <a:pt x="1307719" y="1461246"/>
                  </a:lnTo>
                  <a:lnTo>
                    <a:pt x="1311288" y="1465204"/>
                  </a:lnTo>
                  <a:lnTo>
                    <a:pt x="1314459" y="1469557"/>
                  </a:lnTo>
                  <a:lnTo>
                    <a:pt x="1317235" y="1474306"/>
                  </a:lnTo>
                  <a:lnTo>
                    <a:pt x="1319614" y="1479451"/>
                  </a:lnTo>
                  <a:lnTo>
                    <a:pt x="1321596" y="1484200"/>
                  </a:lnTo>
                  <a:lnTo>
                    <a:pt x="1323182" y="1489740"/>
                  </a:lnTo>
                  <a:lnTo>
                    <a:pt x="1323975" y="1495280"/>
                  </a:lnTo>
                  <a:lnTo>
                    <a:pt x="1323975" y="1501217"/>
                  </a:lnTo>
                  <a:lnTo>
                    <a:pt x="1323975" y="1665451"/>
                  </a:lnTo>
                  <a:lnTo>
                    <a:pt x="1323975" y="1671387"/>
                  </a:lnTo>
                  <a:lnTo>
                    <a:pt x="1323182" y="1676927"/>
                  </a:lnTo>
                  <a:lnTo>
                    <a:pt x="1321596" y="1682468"/>
                  </a:lnTo>
                  <a:lnTo>
                    <a:pt x="1319614" y="1688008"/>
                  </a:lnTo>
                  <a:lnTo>
                    <a:pt x="1317235" y="1692361"/>
                  </a:lnTo>
                  <a:lnTo>
                    <a:pt x="1314459" y="1697110"/>
                  </a:lnTo>
                  <a:lnTo>
                    <a:pt x="1311288" y="1701859"/>
                  </a:lnTo>
                  <a:lnTo>
                    <a:pt x="1307719" y="1705421"/>
                  </a:lnTo>
                  <a:lnTo>
                    <a:pt x="1303358" y="1709378"/>
                  </a:lnTo>
                  <a:lnTo>
                    <a:pt x="1298996" y="1712544"/>
                  </a:lnTo>
                  <a:lnTo>
                    <a:pt x="1294635" y="1715315"/>
                  </a:lnTo>
                  <a:lnTo>
                    <a:pt x="1289481" y="1717689"/>
                  </a:lnTo>
                  <a:lnTo>
                    <a:pt x="1284326" y="1719668"/>
                  </a:lnTo>
                  <a:lnTo>
                    <a:pt x="1278775" y="1720855"/>
                  </a:lnTo>
                  <a:lnTo>
                    <a:pt x="1273224" y="1722042"/>
                  </a:lnTo>
                  <a:lnTo>
                    <a:pt x="1267674" y="1722438"/>
                  </a:lnTo>
                  <a:lnTo>
                    <a:pt x="971098" y="1722438"/>
                  </a:lnTo>
                  <a:lnTo>
                    <a:pt x="965151" y="1722042"/>
                  </a:lnTo>
                  <a:lnTo>
                    <a:pt x="959600" y="1720855"/>
                  </a:lnTo>
                  <a:lnTo>
                    <a:pt x="954049" y="1719668"/>
                  </a:lnTo>
                  <a:lnTo>
                    <a:pt x="949291" y="1717689"/>
                  </a:lnTo>
                  <a:lnTo>
                    <a:pt x="944137" y="1715315"/>
                  </a:lnTo>
                  <a:lnTo>
                    <a:pt x="939379" y="1712544"/>
                  </a:lnTo>
                  <a:lnTo>
                    <a:pt x="935414" y="1709378"/>
                  </a:lnTo>
                  <a:lnTo>
                    <a:pt x="931053" y="1705421"/>
                  </a:lnTo>
                  <a:lnTo>
                    <a:pt x="927088" y="1701859"/>
                  </a:lnTo>
                  <a:lnTo>
                    <a:pt x="924312" y="1697110"/>
                  </a:lnTo>
                  <a:lnTo>
                    <a:pt x="921140" y="1692361"/>
                  </a:lnTo>
                  <a:lnTo>
                    <a:pt x="918762" y="1688008"/>
                  </a:lnTo>
                  <a:lnTo>
                    <a:pt x="917176" y="1682468"/>
                  </a:lnTo>
                  <a:lnTo>
                    <a:pt x="915590" y="1676927"/>
                  </a:lnTo>
                  <a:lnTo>
                    <a:pt x="914400" y="1671387"/>
                  </a:lnTo>
                  <a:lnTo>
                    <a:pt x="914400" y="1665451"/>
                  </a:lnTo>
                  <a:lnTo>
                    <a:pt x="914400" y="1501217"/>
                  </a:lnTo>
                  <a:lnTo>
                    <a:pt x="914400" y="1495280"/>
                  </a:lnTo>
                  <a:lnTo>
                    <a:pt x="915590" y="1489740"/>
                  </a:lnTo>
                  <a:lnTo>
                    <a:pt x="917176" y="1484200"/>
                  </a:lnTo>
                  <a:lnTo>
                    <a:pt x="918762" y="1479451"/>
                  </a:lnTo>
                  <a:lnTo>
                    <a:pt x="921140" y="1474306"/>
                  </a:lnTo>
                  <a:lnTo>
                    <a:pt x="924312" y="1469557"/>
                  </a:lnTo>
                  <a:lnTo>
                    <a:pt x="927088" y="1465204"/>
                  </a:lnTo>
                  <a:lnTo>
                    <a:pt x="931053" y="1461246"/>
                  </a:lnTo>
                  <a:lnTo>
                    <a:pt x="935414" y="1457289"/>
                  </a:lnTo>
                  <a:lnTo>
                    <a:pt x="939379" y="1454123"/>
                  </a:lnTo>
                  <a:lnTo>
                    <a:pt x="944137" y="1451748"/>
                  </a:lnTo>
                  <a:lnTo>
                    <a:pt x="949291" y="1448978"/>
                  </a:lnTo>
                  <a:lnTo>
                    <a:pt x="954049" y="1447000"/>
                  </a:lnTo>
                  <a:lnTo>
                    <a:pt x="959600" y="1445812"/>
                  </a:lnTo>
                  <a:lnTo>
                    <a:pt x="965151" y="1445021"/>
                  </a:lnTo>
                  <a:lnTo>
                    <a:pt x="971098" y="1444625"/>
                  </a:lnTo>
                  <a:close/>
                  <a:moveTo>
                    <a:pt x="1787045" y="1350963"/>
                  </a:moveTo>
                  <a:lnTo>
                    <a:pt x="1913358" y="1350963"/>
                  </a:lnTo>
                  <a:lnTo>
                    <a:pt x="1913358" y="1366815"/>
                  </a:lnTo>
                  <a:lnTo>
                    <a:pt x="1914148" y="1381479"/>
                  </a:lnTo>
                  <a:lnTo>
                    <a:pt x="1915332" y="1395746"/>
                  </a:lnTo>
                  <a:lnTo>
                    <a:pt x="1917700" y="1409617"/>
                  </a:lnTo>
                  <a:lnTo>
                    <a:pt x="1910200" y="1412391"/>
                  </a:lnTo>
                  <a:lnTo>
                    <a:pt x="1903095" y="1414769"/>
                  </a:lnTo>
                  <a:lnTo>
                    <a:pt x="1896385" y="1418732"/>
                  </a:lnTo>
                  <a:lnTo>
                    <a:pt x="1890069" y="1422299"/>
                  </a:lnTo>
                  <a:lnTo>
                    <a:pt x="1883753" y="1427055"/>
                  </a:lnTo>
                  <a:lnTo>
                    <a:pt x="1877833" y="1431810"/>
                  </a:lnTo>
                  <a:lnTo>
                    <a:pt x="1872306" y="1437359"/>
                  </a:lnTo>
                  <a:lnTo>
                    <a:pt x="1867570" y="1442907"/>
                  </a:lnTo>
                  <a:lnTo>
                    <a:pt x="1863228" y="1448852"/>
                  </a:lnTo>
                  <a:lnTo>
                    <a:pt x="1859280" y="1455589"/>
                  </a:lnTo>
                  <a:lnTo>
                    <a:pt x="1856122" y="1462326"/>
                  </a:lnTo>
                  <a:lnTo>
                    <a:pt x="1852965" y="1469460"/>
                  </a:lnTo>
                  <a:lnTo>
                    <a:pt x="1850596" y="1476990"/>
                  </a:lnTo>
                  <a:lnTo>
                    <a:pt x="1849017" y="1484916"/>
                  </a:lnTo>
                  <a:lnTo>
                    <a:pt x="1847833" y="1492842"/>
                  </a:lnTo>
                  <a:lnTo>
                    <a:pt x="1847438" y="1500768"/>
                  </a:lnTo>
                  <a:lnTo>
                    <a:pt x="1847438" y="1628776"/>
                  </a:lnTo>
                  <a:lnTo>
                    <a:pt x="1837570" y="1628776"/>
                  </a:lnTo>
                  <a:lnTo>
                    <a:pt x="1837570" y="1500768"/>
                  </a:lnTo>
                  <a:lnTo>
                    <a:pt x="1837175" y="1492842"/>
                  </a:lnTo>
                  <a:lnTo>
                    <a:pt x="1836386" y="1485312"/>
                  </a:lnTo>
                  <a:lnTo>
                    <a:pt x="1834412" y="1478178"/>
                  </a:lnTo>
                  <a:lnTo>
                    <a:pt x="1832439" y="1470252"/>
                  </a:lnTo>
                  <a:lnTo>
                    <a:pt x="1830070" y="1463515"/>
                  </a:lnTo>
                  <a:lnTo>
                    <a:pt x="1826518" y="1456778"/>
                  </a:lnTo>
                  <a:lnTo>
                    <a:pt x="1822965" y="1450833"/>
                  </a:lnTo>
                  <a:lnTo>
                    <a:pt x="1818623" y="1444888"/>
                  </a:lnTo>
                  <a:lnTo>
                    <a:pt x="1813886" y="1438944"/>
                  </a:lnTo>
                  <a:lnTo>
                    <a:pt x="1809150" y="1433792"/>
                  </a:lnTo>
                  <a:lnTo>
                    <a:pt x="1803623" y="1428640"/>
                  </a:lnTo>
                  <a:lnTo>
                    <a:pt x="1798097" y="1424280"/>
                  </a:lnTo>
                  <a:lnTo>
                    <a:pt x="1791781" y="1420317"/>
                  </a:lnTo>
                  <a:lnTo>
                    <a:pt x="1785466" y="1416354"/>
                  </a:lnTo>
                  <a:lnTo>
                    <a:pt x="1778755" y="1413580"/>
                  </a:lnTo>
                  <a:lnTo>
                    <a:pt x="1771650" y="1411202"/>
                  </a:lnTo>
                  <a:lnTo>
                    <a:pt x="1774808" y="1406446"/>
                  </a:lnTo>
                  <a:lnTo>
                    <a:pt x="1777571" y="1401294"/>
                  </a:lnTo>
                  <a:lnTo>
                    <a:pt x="1779940" y="1394953"/>
                  </a:lnTo>
                  <a:lnTo>
                    <a:pt x="1782308" y="1388216"/>
                  </a:lnTo>
                  <a:lnTo>
                    <a:pt x="1784282" y="1380290"/>
                  </a:lnTo>
                  <a:lnTo>
                    <a:pt x="1785466" y="1371571"/>
                  </a:lnTo>
                  <a:lnTo>
                    <a:pt x="1786650" y="1361663"/>
                  </a:lnTo>
                  <a:lnTo>
                    <a:pt x="1787045" y="1350963"/>
                  </a:lnTo>
                  <a:close/>
                  <a:moveTo>
                    <a:pt x="1316831" y="1350963"/>
                  </a:moveTo>
                  <a:lnTo>
                    <a:pt x="1412875" y="1350963"/>
                  </a:lnTo>
                  <a:lnTo>
                    <a:pt x="1413272" y="1360950"/>
                  </a:lnTo>
                  <a:lnTo>
                    <a:pt x="1414066" y="1370138"/>
                  </a:lnTo>
                  <a:lnTo>
                    <a:pt x="1415653" y="1378527"/>
                  </a:lnTo>
                  <a:lnTo>
                    <a:pt x="1416844" y="1386116"/>
                  </a:lnTo>
                  <a:lnTo>
                    <a:pt x="1418828" y="1392907"/>
                  </a:lnTo>
                  <a:lnTo>
                    <a:pt x="1420813" y="1398900"/>
                  </a:lnTo>
                  <a:lnTo>
                    <a:pt x="1423194" y="1404492"/>
                  </a:lnTo>
                  <a:lnTo>
                    <a:pt x="1425575" y="1408886"/>
                  </a:lnTo>
                  <a:lnTo>
                    <a:pt x="1419622" y="1410884"/>
                  </a:lnTo>
                  <a:lnTo>
                    <a:pt x="1413272" y="1412881"/>
                  </a:lnTo>
                  <a:lnTo>
                    <a:pt x="1407716" y="1414878"/>
                  </a:lnTo>
                  <a:lnTo>
                    <a:pt x="1402556" y="1418074"/>
                  </a:lnTo>
                  <a:lnTo>
                    <a:pt x="1397000" y="1420870"/>
                  </a:lnTo>
                  <a:lnTo>
                    <a:pt x="1391841" y="1424466"/>
                  </a:lnTo>
                  <a:lnTo>
                    <a:pt x="1386681" y="1427661"/>
                  </a:lnTo>
                  <a:lnTo>
                    <a:pt x="1382316" y="1432056"/>
                  </a:lnTo>
                  <a:lnTo>
                    <a:pt x="1377950" y="1436050"/>
                  </a:lnTo>
                  <a:lnTo>
                    <a:pt x="1374378" y="1440844"/>
                  </a:lnTo>
                  <a:lnTo>
                    <a:pt x="1370410" y="1445638"/>
                  </a:lnTo>
                  <a:lnTo>
                    <a:pt x="1366441" y="1450431"/>
                  </a:lnTo>
                  <a:lnTo>
                    <a:pt x="1363663" y="1456024"/>
                  </a:lnTo>
                  <a:lnTo>
                    <a:pt x="1360885" y="1461616"/>
                  </a:lnTo>
                  <a:lnTo>
                    <a:pt x="1358106" y="1467209"/>
                  </a:lnTo>
                  <a:lnTo>
                    <a:pt x="1356519" y="1473201"/>
                  </a:lnTo>
                  <a:lnTo>
                    <a:pt x="1352947" y="1464413"/>
                  </a:lnTo>
                  <a:lnTo>
                    <a:pt x="1348978" y="1456423"/>
                  </a:lnTo>
                  <a:lnTo>
                    <a:pt x="1344216" y="1448833"/>
                  </a:lnTo>
                  <a:lnTo>
                    <a:pt x="1339056" y="1441643"/>
                  </a:lnTo>
                  <a:lnTo>
                    <a:pt x="1332706" y="1434852"/>
                  </a:lnTo>
                  <a:lnTo>
                    <a:pt x="1325960" y="1428860"/>
                  </a:lnTo>
                  <a:lnTo>
                    <a:pt x="1318816" y="1423267"/>
                  </a:lnTo>
                  <a:lnTo>
                    <a:pt x="1311275" y="1418873"/>
                  </a:lnTo>
                  <a:lnTo>
                    <a:pt x="1314053" y="1401696"/>
                  </a:lnTo>
                  <a:lnTo>
                    <a:pt x="1316038" y="1384918"/>
                  </a:lnTo>
                  <a:lnTo>
                    <a:pt x="1316435" y="1376130"/>
                  </a:lnTo>
                  <a:lnTo>
                    <a:pt x="1316831" y="1367741"/>
                  </a:lnTo>
                  <a:lnTo>
                    <a:pt x="1317228" y="1359352"/>
                  </a:lnTo>
                  <a:lnTo>
                    <a:pt x="1316831" y="1350963"/>
                  </a:lnTo>
                  <a:close/>
                  <a:moveTo>
                    <a:pt x="692943" y="1350963"/>
                  </a:moveTo>
                  <a:lnTo>
                    <a:pt x="941785" y="1350963"/>
                  </a:lnTo>
                  <a:lnTo>
                    <a:pt x="941785" y="1366815"/>
                  </a:lnTo>
                  <a:lnTo>
                    <a:pt x="942578" y="1381479"/>
                  </a:lnTo>
                  <a:lnTo>
                    <a:pt x="944166" y="1395746"/>
                  </a:lnTo>
                  <a:lnTo>
                    <a:pt x="946150" y="1409617"/>
                  </a:lnTo>
                  <a:lnTo>
                    <a:pt x="938610" y="1412391"/>
                  </a:lnTo>
                  <a:lnTo>
                    <a:pt x="931466" y="1414769"/>
                  </a:lnTo>
                  <a:lnTo>
                    <a:pt x="924719" y="1418732"/>
                  </a:lnTo>
                  <a:lnTo>
                    <a:pt x="917972" y="1422299"/>
                  </a:lnTo>
                  <a:lnTo>
                    <a:pt x="912019" y="1427055"/>
                  </a:lnTo>
                  <a:lnTo>
                    <a:pt x="906066" y="1431810"/>
                  </a:lnTo>
                  <a:lnTo>
                    <a:pt x="900906" y="1437359"/>
                  </a:lnTo>
                  <a:lnTo>
                    <a:pt x="896144" y="1442907"/>
                  </a:lnTo>
                  <a:lnTo>
                    <a:pt x="891381" y="1448852"/>
                  </a:lnTo>
                  <a:lnTo>
                    <a:pt x="887809" y="1455589"/>
                  </a:lnTo>
                  <a:lnTo>
                    <a:pt x="883841" y="1462326"/>
                  </a:lnTo>
                  <a:lnTo>
                    <a:pt x="881459" y="1469460"/>
                  </a:lnTo>
                  <a:lnTo>
                    <a:pt x="878681" y="1476990"/>
                  </a:lnTo>
                  <a:lnTo>
                    <a:pt x="877094" y="1484916"/>
                  </a:lnTo>
                  <a:lnTo>
                    <a:pt x="876300" y="1492842"/>
                  </a:lnTo>
                  <a:lnTo>
                    <a:pt x="875903" y="1500768"/>
                  </a:lnTo>
                  <a:lnTo>
                    <a:pt x="875903" y="1628776"/>
                  </a:lnTo>
                  <a:lnTo>
                    <a:pt x="692943" y="1628776"/>
                  </a:lnTo>
                  <a:lnTo>
                    <a:pt x="686990" y="1628776"/>
                  </a:lnTo>
                  <a:lnTo>
                    <a:pt x="681434" y="1627983"/>
                  </a:lnTo>
                  <a:lnTo>
                    <a:pt x="675878" y="1626002"/>
                  </a:lnTo>
                  <a:lnTo>
                    <a:pt x="671115" y="1624417"/>
                  </a:lnTo>
                  <a:lnTo>
                    <a:pt x="665956" y="1622039"/>
                  </a:lnTo>
                  <a:lnTo>
                    <a:pt x="661193" y="1618868"/>
                  </a:lnTo>
                  <a:lnTo>
                    <a:pt x="657224" y="1616094"/>
                  </a:lnTo>
                  <a:lnTo>
                    <a:pt x="652859" y="1612131"/>
                  </a:lnTo>
                  <a:lnTo>
                    <a:pt x="648890" y="1608168"/>
                  </a:lnTo>
                  <a:lnTo>
                    <a:pt x="646112" y="1603809"/>
                  </a:lnTo>
                  <a:lnTo>
                    <a:pt x="643334" y="1599053"/>
                  </a:lnTo>
                  <a:lnTo>
                    <a:pt x="640556" y="1594297"/>
                  </a:lnTo>
                  <a:lnTo>
                    <a:pt x="638968" y="1589145"/>
                  </a:lnTo>
                  <a:lnTo>
                    <a:pt x="637381" y="1583597"/>
                  </a:lnTo>
                  <a:lnTo>
                    <a:pt x="636587" y="1578048"/>
                  </a:lnTo>
                  <a:lnTo>
                    <a:pt x="636587" y="1572104"/>
                  </a:lnTo>
                  <a:lnTo>
                    <a:pt x="636587" y="1407635"/>
                  </a:lnTo>
                  <a:lnTo>
                    <a:pt x="636587" y="1401691"/>
                  </a:lnTo>
                  <a:lnTo>
                    <a:pt x="637381" y="1396142"/>
                  </a:lnTo>
                  <a:lnTo>
                    <a:pt x="638968" y="1390990"/>
                  </a:lnTo>
                  <a:lnTo>
                    <a:pt x="640556" y="1385442"/>
                  </a:lnTo>
                  <a:lnTo>
                    <a:pt x="643334" y="1380686"/>
                  </a:lnTo>
                  <a:lnTo>
                    <a:pt x="646112" y="1375534"/>
                  </a:lnTo>
                  <a:lnTo>
                    <a:pt x="648890" y="1371571"/>
                  </a:lnTo>
                  <a:lnTo>
                    <a:pt x="652859" y="1367608"/>
                  </a:lnTo>
                  <a:lnTo>
                    <a:pt x="657224" y="1364041"/>
                  </a:lnTo>
                  <a:lnTo>
                    <a:pt x="661193" y="1360474"/>
                  </a:lnTo>
                  <a:lnTo>
                    <a:pt x="665956" y="1357700"/>
                  </a:lnTo>
                  <a:lnTo>
                    <a:pt x="671115" y="1355322"/>
                  </a:lnTo>
                  <a:lnTo>
                    <a:pt x="675878" y="1353341"/>
                  </a:lnTo>
                  <a:lnTo>
                    <a:pt x="681434" y="1352152"/>
                  </a:lnTo>
                  <a:lnTo>
                    <a:pt x="686990" y="1351359"/>
                  </a:lnTo>
                  <a:lnTo>
                    <a:pt x="692943" y="1350963"/>
                  </a:lnTo>
                  <a:close/>
                  <a:moveTo>
                    <a:pt x="2082006" y="1166813"/>
                  </a:moveTo>
                  <a:lnTo>
                    <a:pt x="2083990" y="1169978"/>
                  </a:lnTo>
                  <a:lnTo>
                    <a:pt x="2086768" y="1172747"/>
                  </a:lnTo>
                  <a:lnTo>
                    <a:pt x="2089547" y="1175120"/>
                  </a:lnTo>
                  <a:lnTo>
                    <a:pt x="2093515" y="1176702"/>
                  </a:lnTo>
                  <a:lnTo>
                    <a:pt x="2096293" y="1177494"/>
                  </a:lnTo>
                  <a:lnTo>
                    <a:pt x="2100262" y="1177494"/>
                  </a:lnTo>
                  <a:lnTo>
                    <a:pt x="2107803" y="1177098"/>
                  </a:lnTo>
                  <a:lnTo>
                    <a:pt x="2116137" y="1176702"/>
                  </a:lnTo>
                  <a:lnTo>
                    <a:pt x="2125662" y="1177098"/>
                  </a:lnTo>
                  <a:lnTo>
                    <a:pt x="2135584" y="1177889"/>
                  </a:lnTo>
                  <a:lnTo>
                    <a:pt x="2144315" y="1179076"/>
                  </a:lnTo>
                  <a:lnTo>
                    <a:pt x="2152650" y="1180658"/>
                  </a:lnTo>
                  <a:lnTo>
                    <a:pt x="2161381" y="1183427"/>
                  </a:lnTo>
                  <a:lnTo>
                    <a:pt x="2169318" y="1186196"/>
                  </a:lnTo>
                  <a:lnTo>
                    <a:pt x="2176462" y="1189756"/>
                  </a:lnTo>
                  <a:lnTo>
                    <a:pt x="2183606" y="1193317"/>
                  </a:lnTo>
                  <a:lnTo>
                    <a:pt x="2190353" y="1197668"/>
                  </a:lnTo>
                  <a:lnTo>
                    <a:pt x="2196703" y="1202810"/>
                  </a:lnTo>
                  <a:lnTo>
                    <a:pt x="2202656" y="1208348"/>
                  </a:lnTo>
                  <a:lnTo>
                    <a:pt x="2207815" y="1213886"/>
                  </a:lnTo>
                  <a:lnTo>
                    <a:pt x="2212975" y="1220611"/>
                  </a:lnTo>
                  <a:lnTo>
                    <a:pt x="2217737" y="1227731"/>
                  </a:lnTo>
                  <a:lnTo>
                    <a:pt x="2222500" y="1234852"/>
                  </a:lnTo>
                  <a:lnTo>
                    <a:pt x="2226072" y="1243554"/>
                  </a:lnTo>
                  <a:lnTo>
                    <a:pt x="2231628" y="1256213"/>
                  </a:lnTo>
                  <a:lnTo>
                    <a:pt x="2236787" y="1268476"/>
                  </a:lnTo>
                  <a:lnTo>
                    <a:pt x="2240756" y="1280343"/>
                  </a:lnTo>
                  <a:lnTo>
                    <a:pt x="2244725" y="1291814"/>
                  </a:lnTo>
                  <a:lnTo>
                    <a:pt x="2247503" y="1302890"/>
                  </a:lnTo>
                  <a:lnTo>
                    <a:pt x="2250281" y="1313175"/>
                  </a:lnTo>
                  <a:lnTo>
                    <a:pt x="2252265" y="1323460"/>
                  </a:lnTo>
                  <a:lnTo>
                    <a:pt x="2253853" y="1333350"/>
                  </a:lnTo>
                  <a:lnTo>
                    <a:pt x="2254647" y="1342843"/>
                  </a:lnTo>
                  <a:lnTo>
                    <a:pt x="2255043" y="1352337"/>
                  </a:lnTo>
                  <a:lnTo>
                    <a:pt x="2255837" y="1361831"/>
                  </a:lnTo>
                  <a:lnTo>
                    <a:pt x="2255043" y="1371325"/>
                  </a:lnTo>
                  <a:lnTo>
                    <a:pt x="2254647" y="1380027"/>
                  </a:lnTo>
                  <a:lnTo>
                    <a:pt x="2253853" y="1389126"/>
                  </a:lnTo>
                  <a:lnTo>
                    <a:pt x="2252662" y="1398619"/>
                  </a:lnTo>
                  <a:lnTo>
                    <a:pt x="2251075" y="1408113"/>
                  </a:lnTo>
                  <a:lnTo>
                    <a:pt x="2245122" y="1407322"/>
                  </a:lnTo>
                  <a:lnTo>
                    <a:pt x="2239168" y="1406926"/>
                  </a:lnTo>
                  <a:lnTo>
                    <a:pt x="2220118" y="1406926"/>
                  </a:lnTo>
                  <a:lnTo>
                    <a:pt x="2219722" y="1396246"/>
                  </a:lnTo>
                  <a:lnTo>
                    <a:pt x="2219325" y="1385961"/>
                  </a:lnTo>
                  <a:lnTo>
                    <a:pt x="2218928" y="1382401"/>
                  </a:lnTo>
                  <a:lnTo>
                    <a:pt x="2218134" y="1379632"/>
                  </a:lnTo>
                  <a:lnTo>
                    <a:pt x="2216547" y="1377258"/>
                  </a:lnTo>
                  <a:lnTo>
                    <a:pt x="2214165" y="1374489"/>
                  </a:lnTo>
                  <a:lnTo>
                    <a:pt x="2212181" y="1372907"/>
                  </a:lnTo>
                  <a:lnTo>
                    <a:pt x="2209403" y="1371325"/>
                  </a:lnTo>
                  <a:lnTo>
                    <a:pt x="2206228" y="1370534"/>
                  </a:lnTo>
                  <a:lnTo>
                    <a:pt x="2203053" y="1369742"/>
                  </a:lnTo>
                  <a:lnTo>
                    <a:pt x="2199878" y="1369742"/>
                  </a:lnTo>
                  <a:lnTo>
                    <a:pt x="2196703" y="1370929"/>
                  </a:lnTo>
                  <a:lnTo>
                    <a:pt x="2193925" y="1372116"/>
                  </a:lnTo>
                  <a:lnTo>
                    <a:pt x="2191543" y="1373698"/>
                  </a:lnTo>
                  <a:lnTo>
                    <a:pt x="2189559" y="1376072"/>
                  </a:lnTo>
                  <a:lnTo>
                    <a:pt x="2187178" y="1378841"/>
                  </a:lnTo>
                  <a:lnTo>
                    <a:pt x="2185987" y="1381214"/>
                  </a:lnTo>
                  <a:lnTo>
                    <a:pt x="2185590" y="1384774"/>
                  </a:lnTo>
                  <a:lnTo>
                    <a:pt x="2184003" y="1395455"/>
                  </a:lnTo>
                  <a:lnTo>
                    <a:pt x="2182018" y="1406926"/>
                  </a:lnTo>
                  <a:lnTo>
                    <a:pt x="2013743" y="1406926"/>
                  </a:lnTo>
                  <a:lnTo>
                    <a:pt x="2010965" y="1399015"/>
                  </a:lnTo>
                  <a:lnTo>
                    <a:pt x="2009775" y="1395850"/>
                  </a:lnTo>
                  <a:lnTo>
                    <a:pt x="2008584" y="1393477"/>
                  </a:lnTo>
                  <a:lnTo>
                    <a:pt x="2006600" y="1391499"/>
                  </a:lnTo>
                  <a:lnTo>
                    <a:pt x="2003822" y="1389126"/>
                  </a:lnTo>
                  <a:lnTo>
                    <a:pt x="2001440" y="1387939"/>
                  </a:lnTo>
                  <a:lnTo>
                    <a:pt x="1998662" y="1387148"/>
                  </a:lnTo>
                  <a:lnTo>
                    <a:pt x="1995090" y="1386752"/>
                  </a:lnTo>
                  <a:lnTo>
                    <a:pt x="1992312" y="1386752"/>
                  </a:lnTo>
                  <a:lnTo>
                    <a:pt x="1988740" y="1387543"/>
                  </a:lnTo>
                  <a:lnTo>
                    <a:pt x="1986359" y="1388730"/>
                  </a:lnTo>
                  <a:lnTo>
                    <a:pt x="1983581" y="1390708"/>
                  </a:lnTo>
                  <a:lnTo>
                    <a:pt x="1981597" y="1393081"/>
                  </a:lnTo>
                  <a:lnTo>
                    <a:pt x="1980009" y="1395455"/>
                  </a:lnTo>
                  <a:lnTo>
                    <a:pt x="1978818" y="1398224"/>
                  </a:lnTo>
                  <a:lnTo>
                    <a:pt x="1978025" y="1400993"/>
                  </a:lnTo>
                  <a:lnTo>
                    <a:pt x="1978025" y="1404553"/>
                  </a:lnTo>
                  <a:lnTo>
                    <a:pt x="1978025" y="1406926"/>
                  </a:lnTo>
                  <a:lnTo>
                    <a:pt x="1952625" y="1406926"/>
                  </a:lnTo>
                  <a:lnTo>
                    <a:pt x="1949847" y="1390708"/>
                  </a:lnTo>
                  <a:lnTo>
                    <a:pt x="1949053" y="1382005"/>
                  </a:lnTo>
                  <a:lnTo>
                    <a:pt x="1948259" y="1373698"/>
                  </a:lnTo>
                  <a:lnTo>
                    <a:pt x="1947862" y="1364996"/>
                  </a:lnTo>
                  <a:lnTo>
                    <a:pt x="1947862" y="1355897"/>
                  </a:lnTo>
                  <a:lnTo>
                    <a:pt x="1948259" y="1346404"/>
                  </a:lnTo>
                  <a:lnTo>
                    <a:pt x="1949053" y="1337305"/>
                  </a:lnTo>
                  <a:lnTo>
                    <a:pt x="1950243" y="1327020"/>
                  </a:lnTo>
                  <a:lnTo>
                    <a:pt x="1952228" y="1316736"/>
                  </a:lnTo>
                  <a:lnTo>
                    <a:pt x="1954609" y="1305659"/>
                  </a:lnTo>
                  <a:lnTo>
                    <a:pt x="1958181" y="1294188"/>
                  </a:lnTo>
                  <a:lnTo>
                    <a:pt x="1961356" y="1282716"/>
                  </a:lnTo>
                  <a:lnTo>
                    <a:pt x="1966118" y="1270453"/>
                  </a:lnTo>
                  <a:lnTo>
                    <a:pt x="1971675" y="1257399"/>
                  </a:lnTo>
                  <a:lnTo>
                    <a:pt x="1977231" y="1243554"/>
                  </a:lnTo>
                  <a:lnTo>
                    <a:pt x="1980803" y="1237225"/>
                  </a:lnTo>
                  <a:lnTo>
                    <a:pt x="1984772" y="1230896"/>
                  </a:lnTo>
                  <a:lnTo>
                    <a:pt x="1988740" y="1224567"/>
                  </a:lnTo>
                  <a:lnTo>
                    <a:pt x="1993106" y="1218238"/>
                  </a:lnTo>
                  <a:lnTo>
                    <a:pt x="1994693" y="1215864"/>
                  </a:lnTo>
                  <a:lnTo>
                    <a:pt x="1996281" y="1213491"/>
                  </a:lnTo>
                  <a:lnTo>
                    <a:pt x="2001440" y="1208744"/>
                  </a:lnTo>
                  <a:lnTo>
                    <a:pt x="2006600" y="1203601"/>
                  </a:lnTo>
                  <a:lnTo>
                    <a:pt x="2011362" y="1198855"/>
                  </a:lnTo>
                  <a:lnTo>
                    <a:pt x="2016522" y="1194899"/>
                  </a:lnTo>
                  <a:lnTo>
                    <a:pt x="2022078" y="1190943"/>
                  </a:lnTo>
                  <a:lnTo>
                    <a:pt x="2027634" y="1186987"/>
                  </a:lnTo>
                  <a:lnTo>
                    <a:pt x="2033190" y="1184218"/>
                  </a:lnTo>
                  <a:lnTo>
                    <a:pt x="2038350" y="1181449"/>
                  </a:lnTo>
                  <a:lnTo>
                    <a:pt x="2043906" y="1178285"/>
                  </a:lnTo>
                  <a:lnTo>
                    <a:pt x="2049859" y="1176307"/>
                  </a:lnTo>
                  <a:lnTo>
                    <a:pt x="2060972" y="1171956"/>
                  </a:lnTo>
                  <a:lnTo>
                    <a:pt x="2071290" y="1169187"/>
                  </a:lnTo>
                  <a:lnTo>
                    <a:pt x="2082006" y="1166813"/>
                  </a:lnTo>
                  <a:close/>
                  <a:moveTo>
                    <a:pt x="1110232" y="1166813"/>
                  </a:moveTo>
                  <a:lnTo>
                    <a:pt x="1112219" y="1169978"/>
                  </a:lnTo>
                  <a:lnTo>
                    <a:pt x="1115000" y="1172747"/>
                  </a:lnTo>
                  <a:lnTo>
                    <a:pt x="1118179" y="1175120"/>
                  </a:lnTo>
                  <a:lnTo>
                    <a:pt x="1121359" y="1176702"/>
                  </a:lnTo>
                  <a:lnTo>
                    <a:pt x="1124935" y="1177494"/>
                  </a:lnTo>
                  <a:lnTo>
                    <a:pt x="1128114" y="1177494"/>
                  </a:lnTo>
                  <a:lnTo>
                    <a:pt x="1136062" y="1177098"/>
                  </a:lnTo>
                  <a:lnTo>
                    <a:pt x="1144407" y="1176702"/>
                  </a:lnTo>
                  <a:lnTo>
                    <a:pt x="1154342" y="1177098"/>
                  </a:lnTo>
                  <a:lnTo>
                    <a:pt x="1163879" y="1177889"/>
                  </a:lnTo>
                  <a:lnTo>
                    <a:pt x="1173019" y="1179076"/>
                  </a:lnTo>
                  <a:lnTo>
                    <a:pt x="1181364" y="1180658"/>
                  </a:lnTo>
                  <a:lnTo>
                    <a:pt x="1189709" y="1183427"/>
                  </a:lnTo>
                  <a:lnTo>
                    <a:pt x="1197259" y="1186196"/>
                  </a:lnTo>
                  <a:lnTo>
                    <a:pt x="1204810" y="1189756"/>
                  </a:lnTo>
                  <a:lnTo>
                    <a:pt x="1211963" y="1193317"/>
                  </a:lnTo>
                  <a:lnTo>
                    <a:pt x="1218718" y="1197668"/>
                  </a:lnTo>
                  <a:lnTo>
                    <a:pt x="1225077" y="1202810"/>
                  </a:lnTo>
                  <a:lnTo>
                    <a:pt x="1231037" y="1208348"/>
                  </a:lnTo>
                  <a:lnTo>
                    <a:pt x="1236601" y="1213886"/>
                  </a:lnTo>
                  <a:lnTo>
                    <a:pt x="1241767" y="1220611"/>
                  </a:lnTo>
                  <a:lnTo>
                    <a:pt x="1246138" y="1227731"/>
                  </a:lnTo>
                  <a:lnTo>
                    <a:pt x="1250907" y="1234852"/>
                  </a:lnTo>
                  <a:lnTo>
                    <a:pt x="1254881" y="1243554"/>
                  </a:lnTo>
                  <a:lnTo>
                    <a:pt x="1260444" y="1256213"/>
                  </a:lnTo>
                  <a:lnTo>
                    <a:pt x="1265213" y="1268476"/>
                  </a:lnTo>
                  <a:lnTo>
                    <a:pt x="1269584" y="1280343"/>
                  </a:lnTo>
                  <a:lnTo>
                    <a:pt x="1273160" y="1291814"/>
                  </a:lnTo>
                  <a:lnTo>
                    <a:pt x="1276339" y="1302890"/>
                  </a:lnTo>
                  <a:lnTo>
                    <a:pt x="1278724" y="1313175"/>
                  </a:lnTo>
                  <a:lnTo>
                    <a:pt x="1281108" y="1323460"/>
                  </a:lnTo>
                  <a:lnTo>
                    <a:pt x="1282300" y="1333350"/>
                  </a:lnTo>
                  <a:lnTo>
                    <a:pt x="1283492" y="1342843"/>
                  </a:lnTo>
                  <a:lnTo>
                    <a:pt x="1283890" y="1352337"/>
                  </a:lnTo>
                  <a:lnTo>
                    <a:pt x="1284287" y="1361831"/>
                  </a:lnTo>
                  <a:lnTo>
                    <a:pt x="1283890" y="1371325"/>
                  </a:lnTo>
                  <a:lnTo>
                    <a:pt x="1283492" y="1380027"/>
                  </a:lnTo>
                  <a:lnTo>
                    <a:pt x="1282300" y="1389126"/>
                  </a:lnTo>
                  <a:lnTo>
                    <a:pt x="1281506" y="1398619"/>
                  </a:lnTo>
                  <a:lnTo>
                    <a:pt x="1279519" y="1408113"/>
                  </a:lnTo>
                  <a:lnTo>
                    <a:pt x="1273558" y="1407322"/>
                  </a:lnTo>
                  <a:lnTo>
                    <a:pt x="1267994" y="1406926"/>
                  </a:lnTo>
                  <a:lnTo>
                    <a:pt x="1248920" y="1406926"/>
                  </a:lnTo>
                  <a:lnTo>
                    <a:pt x="1248125" y="1385961"/>
                  </a:lnTo>
                  <a:lnTo>
                    <a:pt x="1247728" y="1382401"/>
                  </a:lnTo>
                  <a:lnTo>
                    <a:pt x="1246138" y="1379632"/>
                  </a:lnTo>
                  <a:lnTo>
                    <a:pt x="1244946" y="1377258"/>
                  </a:lnTo>
                  <a:lnTo>
                    <a:pt x="1242959" y="1374489"/>
                  </a:lnTo>
                  <a:lnTo>
                    <a:pt x="1240575" y="1372907"/>
                  </a:lnTo>
                  <a:lnTo>
                    <a:pt x="1237793" y="1371325"/>
                  </a:lnTo>
                  <a:lnTo>
                    <a:pt x="1235011" y="1370534"/>
                  </a:lnTo>
                  <a:lnTo>
                    <a:pt x="1231435" y="1369742"/>
                  </a:lnTo>
                  <a:lnTo>
                    <a:pt x="1228653" y="1369742"/>
                  </a:lnTo>
                  <a:lnTo>
                    <a:pt x="1225077" y="1370929"/>
                  </a:lnTo>
                  <a:lnTo>
                    <a:pt x="1222692" y="1372116"/>
                  </a:lnTo>
                  <a:lnTo>
                    <a:pt x="1220308" y="1373698"/>
                  </a:lnTo>
                  <a:lnTo>
                    <a:pt x="1217526" y="1376072"/>
                  </a:lnTo>
                  <a:lnTo>
                    <a:pt x="1215937" y="1378841"/>
                  </a:lnTo>
                  <a:lnTo>
                    <a:pt x="1214745" y="1381214"/>
                  </a:lnTo>
                  <a:lnTo>
                    <a:pt x="1214347" y="1384774"/>
                  </a:lnTo>
                  <a:lnTo>
                    <a:pt x="1211963" y="1395455"/>
                  </a:lnTo>
                  <a:lnTo>
                    <a:pt x="1209976" y="1406926"/>
                  </a:lnTo>
                  <a:lnTo>
                    <a:pt x="1041881" y="1406926"/>
                  </a:lnTo>
                  <a:lnTo>
                    <a:pt x="1039497" y="1399015"/>
                  </a:lnTo>
                  <a:lnTo>
                    <a:pt x="1038305" y="1395850"/>
                  </a:lnTo>
                  <a:lnTo>
                    <a:pt x="1036715" y="1393477"/>
                  </a:lnTo>
                  <a:lnTo>
                    <a:pt x="1034728" y="1391499"/>
                  </a:lnTo>
                  <a:lnTo>
                    <a:pt x="1032344" y="1389126"/>
                  </a:lnTo>
                  <a:lnTo>
                    <a:pt x="1029960" y="1387939"/>
                  </a:lnTo>
                  <a:lnTo>
                    <a:pt x="1026780" y="1387148"/>
                  </a:lnTo>
                  <a:lnTo>
                    <a:pt x="1023601" y="1386752"/>
                  </a:lnTo>
                  <a:lnTo>
                    <a:pt x="1020422" y="1386752"/>
                  </a:lnTo>
                  <a:lnTo>
                    <a:pt x="1017243" y="1387543"/>
                  </a:lnTo>
                  <a:lnTo>
                    <a:pt x="1014461" y="1388730"/>
                  </a:lnTo>
                  <a:lnTo>
                    <a:pt x="1012077" y="1390708"/>
                  </a:lnTo>
                  <a:lnTo>
                    <a:pt x="1010090" y="1393081"/>
                  </a:lnTo>
                  <a:lnTo>
                    <a:pt x="1008103" y="1395455"/>
                  </a:lnTo>
                  <a:lnTo>
                    <a:pt x="1006911" y="1398224"/>
                  </a:lnTo>
                  <a:lnTo>
                    <a:pt x="1006116" y="1400993"/>
                  </a:lnTo>
                  <a:lnTo>
                    <a:pt x="1006116" y="1404553"/>
                  </a:lnTo>
                  <a:lnTo>
                    <a:pt x="1006116" y="1406926"/>
                  </a:lnTo>
                  <a:lnTo>
                    <a:pt x="980684" y="1406926"/>
                  </a:lnTo>
                  <a:lnTo>
                    <a:pt x="978299" y="1390708"/>
                  </a:lnTo>
                  <a:lnTo>
                    <a:pt x="977107" y="1382005"/>
                  </a:lnTo>
                  <a:lnTo>
                    <a:pt x="976710" y="1373698"/>
                  </a:lnTo>
                  <a:lnTo>
                    <a:pt x="976312" y="1364996"/>
                  </a:lnTo>
                  <a:lnTo>
                    <a:pt x="976312" y="1355897"/>
                  </a:lnTo>
                  <a:lnTo>
                    <a:pt x="976710" y="1346404"/>
                  </a:lnTo>
                  <a:lnTo>
                    <a:pt x="977504" y="1337305"/>
                  </a:lnTo>
                  <a:lnTo>
                    <a:pt x="978697" y="1327020"/>
                  </a:lnTo>
                  <a:lnTo>
                    <a:pt x="980286" y="1316736"/>
                  </a:lnTo>
                  <a:lnTo>
                    <a:pt x="983068" y="1305659"/>
                  </a:lnTo>
                  <a:lnTo>
                    <a:pt x="985850" y="1294188"/>
                  </a:lnTo>
                  <a:lnTo>
                    <a:pt x="989823" y="1282716"/>
                  </a:lnTo>
                  <a:lnTo>
                    <a:pt x="994195" y="1270453"/>
                  </a:lnTo>
                  <a:lnTo>
                    <a:pt x="999758" y="1257399"/>
                  </a:lnTo>
                  <a:lnTo>
                    <a:pt x="1005719" y="1243554"/>
                  </a:lnTo>
                  <a:lnTo>
                    <a:pt x="1008898" y="1237225"/>
                  </a:lnTo>
                  <a:lnTo>
                    <a:pt x="1012872" y="1230500"/>
                  </a:lnTo>
                  <a:lnTo>
                    <a:pt x="1016846" y="1224567"/>
                  </a:lnTo>
                  <a:lnTo>
                    <a:pt x="1021217" y="1218238"/>
                  </a:lnTo>
                  <a:lnTo>
                    <a:pt x="1023204" y="1215864"/>
                  </a:lnTo>
                  <a:lnTo>
                    <a:pt x="1024793" y="1213491"/>
                  </a:lnTo>
                  <a:lnTo>
                    <a:pt x="1029960" y="1208744"/>
                  </a:lnTo>
                  <a:lnTo>
                    <a:pt x="1034331" y="1203601"/>
                  </a:lnTo>
                  <a:lnTo>
                    <a:pt x="1039894" y="1198855"/>
                  </a:lnTo>
                  <a:lnTo>
                    <a:pt x="1045060" y="1194899"/>
                  </a:lnTo>
                  <a:lnTo>
                    <a:pt x="1050624" y="1190943"/>
                  </a:lnTo>
                  <a:lnTo>
                    <a:pt x="1055790" y="1186987"/>
                  </a:lnTo>
                  <a:lnTo>
                    <a:pt x="1061353" y="1184218"/>
                  </a:lnTo>
                  <a:lnTo>
                    <a:pt x="1066917" y="1181449"/>
                  </a:lnTo>
                  <a:lnTo>
                    <a:pt x="1072480" y="1178285"/>
                  </a:lnTo>
                  <a:lnTo>
                    <a:pt x="1078043" y="1176307"/>
                  </a:lnTo>
                  <a:lnTo>
                    <a:pt x="1089170" y="1171956"/>
                  </a:lnTo>
                  <a:lnTo>
                    <a:pt x="1099900" y="1169187"/>
                  </a:lnTo>
                  <a:lnTo>
                    <a:pt x="1110232" y="1166813"/>
                  </a:lnTo>
                  <a:close/>
                  <a:moveTo>
                    <a:pt x="1601784" y="1141413"/>
                  </a:moveTo>
                  <a:lnTo>
                    <a:pt x="1608513" y="1141413"/>
                  </a:lnTo>
                  <a:lnTo>
                    <a:pt x="1616826" y="1141413"/>
                  </a:lnTo>
                  <a:lnTo>
                    <a:pt x="1628701" y="1141809"/>
                  </a:lnTo>
                  <a:lnTo>
                    <a:pt x="1639785" y="1142996"/>
                  </a:lnTo>
                  <a:lnTo>
                    <a:pt x="1644139" y="1143392"/>
                  </a:lnTo>
                  <a:lnTo>
                    <a:pt x="1656410" y="1145766"/>
                  </a:lnTo>
                  <a:lnTo>
                    <a:pt x="1668285" y="1149327"/>
                  </a:lnTo>
                  <a:lnTo>
                    <a:pt x="1673431" y="1150910"/>
                  </a:lnTo>
                  <a:lnTo>
                    <a:pt x="1682140" y="1154075"/>
                  </a:lnTo>
                  <a:lnTo>
                    <a:pt x="1690453" y="1157241"/>
                  </a:lnTo>
                  <a:lnTo>
                    <a:pt x="1694807" y="1158823"/>
                  </a:lnTo>
                  <a:lnTo>
                    <a:pt x="1703516" y="1163572"/>
                  </a:lnTo>
                  <a:lnTo>
                    <a:pt x="1711828" y="1167924"/>
                  </a:lnTo>
                  <a:lnTo>
                    <a:pt x="1714995" y="1169903"/>
                  </a:lnTo>
                  <a:lnTo>
                    <a:pt x="1726079" y="1177421"/>
                  </a:lnTo>
                  <a:lnTo>
                    <a:pt x="1729245" y="1179399"/>
                  </a:lnTo>
                  <a:lnTo>
                    <a:pt x="1739142" y="1186918"/>
                  </a:lnTo>
                  <a:lnTo>
                    <a:pt x="1740329" y="1188105"/>
                  </a:lnTo>
                  <a:lnTo>
                    <a:pt x="1745475" y="1192853"/>
                  </a:lnTo>
                  <a:lnTo>
                    <a:pt x="1747058" y="1194436"/>
                  </a:lnTo>
                  <a:lnTo>
                    <a:pt x="1748642" y="1196018"/>
                  </a:lnTo>
                  <a:lnTo>
                    <a:pt x="1743100" y="1240732"/>
                  </a:lnTo>
                  <a:lnTo>
                    <a:pt x="1739142" y="1274761"/>
                  </a:lnTo>
                  <a:lnTo>
                    <a:pt x="1736766" y="1296128"/>
                  </a:lnTo>
                  <a:lnTo>
                    <a:pt x="1738746" y="1294150"/>
                  </a:lnTo>
                  <a:lnTo>
                    <a:pt x="1739537" y="1293358"/>
                  </a:lnTo>
                  <a:lnTo>
                    <a:pt x="1740725" y="1293358"/>
                  </a:lnTo>
                  <a:lnTo>
                    <a:pt x="1741912" y="1293754"/>
                  </a:lnTo>
                  <a:lnTo>
                    <a:pt x="1743100" y="1294150"/>
                  </a:lnTo>
                  <a:lnTo>
                    <a:pt x="1744288" y="1295733"/>
                  </a:lnTo>
                  <a:lnTo>
                    <a:pt x="1745079" y="1297315"/>
                  </a:lnTo>
                  <a:lnTo>
                    <a:pt x="1747454" y="1301668"/>
                  </a:lnTo>
                  <a:lnTo>
                    <a:pt x="1749038" y="1307603"/>
                  </a:lnTo>
                  <a:lnTo>
                    <a:pt x="1750621" y="1315121"/>
                  </a:lnTo>
                  <a:lnTo>
                    <a:pt x="1751809" y="1323827"/>
                  </a:lnTo>
                  <a:lnTo>
                    <a:pt x="1752204" y="1332928"/>
                  </a:lnTo>
                  <a:lnTo>
                    <a:pt x="1752600" y="1343216"/>
                  </a:lnTo>
                  <a:lnTo>
                    <a:pt x="1752204" y="1352712"/>
                  </a:lnTo>
                  <a:lnTo>
                    <a:pt x="1751809" y="1361813"/>
                  </a:lnTo>
                  <a:lnTo>
                    <a:pt x="1750621" y="1370518"/>
                  </a:lnTo>
                  <a:lnTo>
                    <a:pt x="1749038" y="1378036"/>
                  </a:lnTo>
                  <a:lnTo>
                    <a:pt x="1747454" y="1383972"/>
                  </a:lnTo>
                  <a:lnTo>
                    <a:pt x="1745079" y="1388324"/>
                  </a:lnTo>
                  <a:lnTo>
                    <a:pt x="1744288" y="1390303"/>
                  </a:lnTo>
                  <a:lnTo>
                    <a:pt x="1743100" y="1391490"/>
                  </a:lnTo>
                  <a:lnTo>
                    <a:pt x="1741912" y="1391886"/>
                  </a:lnTo>
                  <a:lnTo>
                    <a:pt x="1740725" y="1392281"/>
                  </a:lnTo>
                  <a:lnTo>
                    <a:pt x="1739142" y="1391886"/>
                  </a:lnTo>
                  <a:lnTo>
                    <a:pt x="1737954" y="1391094"/>
                  </a:lnTo>
                  <a:lnTo>
                    <a:pt x="1736766" y="1389511"/>
                  </a:lnTo>
                  <a:lnTo>
                    <a:pt x="1735975" y="1387929"/>
                  </a:lnTo>
                  <a:lnTo>
                    <a:pt x="1733996" y="1382785"/>
                  </a:lnTo>
                  <a:lnTo>
                    <a:pt x="1731620" y="1376849"/>
                  </a:lnTo>
                  <a:lnTo>
                    <a:pt x="1730829" y="1384367"/>
                  </a:lnTo>
                  <a:lnTo>
                    <a:pt x="1729641" y="1391886"/>
                  </a:lnTo>
                  <a:lnTo>
                    <a:pt x="1725683" y="1406526"/>
                  </a:lnTo>
                  <a:lnTo>
                    <a:pt x="1475905" y="1406526"/>
                  </a:lnTo>
                  <a:lnTo>
                    <a:pt x="1471551" y="1394260"/>
                  </a:lnTo>
                  <a:lnTo>
                    <a:pt x="1469968" y="1388324"/>
                  </a:lnTo>
                  <a:lnTo>
                    <a:pt x="1467592" y="1381993"/>
                  </a:lnTo>
                  <a:lnTo>
                    <a:pt x="1466009" y="1387137"/>
                  </a:lnTo>
                  <a:lnTo>
                    <a:pt x="1464426" y="1391490"/>
                  </a:lnTo>
                  <a:lnTo>
                    <a:pt x="1463238" y="1392677"/>
                  </a:lnTo>
                  <a:lnTo>
                    <a:pt x="1462051" y="1393864"/>
                  </a:lnTo>
                  <a:lnTo>
                    <a:pt x="1460863" y="1394260"/>
                  </a:lnTo>
                  <a:lnTo>
                    <a:pt x="1459676" y="1394655"/>
                  </a:lnTo>
                  <a:lnTo>
                    <a:pt x="1458884" y="1394260"/>
                  </a:lnTo>
                  <a:lnTo>
                    <a:pt x="1457696" y="1393468"/>
                  </a:lnTo>
                  <a:lnTo>
                    <a:pt x="1456509" y="1392281"/>
                  </a:lnTo>
                  <a:lnTo>
                    <a:pt x="1454925" y="1391094"/>
                  </a:lnTo>
                  <a:lnTo>
                    <a:pt x="1452946" y="1386346"/>
                  </a:lnTo>
                  <a:lnTo>
                    <a:pt x="1451363" y="1380015"/>
                  </a:lnTo>
                  <a:lnTo>
                    <a:pt x="1450175" y="1372892"/>
                  </a:lnTo>
                  <a:lnTo>
                    <a:pt x="1448592" y="1364583"/>
                  </a:lnTo>
                  <a:lnTo>
                    <a:pt x="1447800" y="1355086"/>
                  </a:lnTo>
                  <a:lnTo>
                    <a:pt x="1447800" y="1345194"/>
                  </a:lnTo>
                  <a:lnTo>
                    <a:pt x="1447800" y="1334906"/>
                  </a:lnTo>
                  <a:lnTo>
                    <a:pt x="1448592" y="1325805"/>
                  </a:lnTo>
                  <a:lnTo>
                    <a:pt x="1450175" y="1317496"/>
                  </a:lnTo>
                  <a:lnTo>
                    <a:pt x="1451363" y="1310373"/>
                  </a:lnTo>
                  <a:lnTo>
                    <a:pt x="1452946" y="1304438"/>
                  </a:lnTo>
                  <a:lnTo>
                    <a:pt x="1454925" y="1299689"/>
                  </a:lnTo>
                  <a:lnTo>
                    <a:pt x="1456509" y="1298107"/>
                  </a:lnTo>
                  <a:lnTo>
                    <a:pt x="1457696" y="1296920"/>
                  </a:lnTo>
                  <a:lnTo>
                    <a:pt x="1458884" y="1296128"/>
                  </a:lnTo>
                  <a:lnTo>
                    <a:pt x="1459676" y="1296128"/>
                  </a:lnTo>
                  <a:lnTo>
                    <a:pt x="1460467" y="1296128"/>
                  </a:lnTo>
                  <a:lnTo>
                    <a:pt x="1461259" y="1296524"/>
                  </a:lnTo>
                  <a:lnTo>
                    <a:pt x="1462051" y="1283466"/>
                  </a:lnTo>
                  <a:lnTo>
                    <a:pt x="1462446" y="1277531"/>
                  </a:lnTo>
                  <a:lnTo>
                    <a:pt x="1464030" y="1271991"/>
                  </a:lnTo>
                  <a:lnTo>
                    <a:pt x="1462051" y="1258142"/>
                  </a:lnTo>
                  <a:lnTo>
                    <a:pt x="1460071" y="1245480"/>
                  </a:lnTo>
                  <a:lnTo>
                    <a:pt x="1456905" y="1223717"/>
                  </a:lnTo>
                  <a:lnTo>
                    <a:pt x="1453738" y="1208681"/>
                  </a:lnTo>
                  <a:lnTo>
                    <a:pt x="1452550" y="1203537"/>
                  </a:lnTo>
                  <a:lnTo>
                    <a:pt x="1458488" y="1199975"/>
                  </a:lnTo>
                  <a:lnTo>
                    <a:pt x="1465217" y="1196018"/>
                  </a:lnTo>
                  <a:lnTo>
                    <a:pt x="1471551" y="1191270"/>
                  </a:lnTo>
                  <a:lnTo>
                    <a:pt x="1477884" y="1186522"/>
                  </a:lnTo>
                  <a:lnTo>
                    <a:pt x="1489760" y="1177421"/>
                  </a:lnTo>
                  <a:lnTo>
                    <a:pt x="1495302" y="1173464"/>
                  </a:lnTo>
                  <a:lnTo>
                    <a:pt x="1500843" y="1170299"/>
                  </a:lnTo>
                  <a:lnTo>
                    <a:pt x="1515490" y="1163176"/>
                  </a:lnTo>
                  <a:lnTo>
                    <a:pt x="1530136" y="1157241"/>
                  </a:lnTo>
                  <a:lnTo>
                    <a:pt x="1539636" y="1154075"/>
                  </a:lnTo>
                  <a:lnTo>
                    <a:pt x="1548741" y="1150910"/>
                  </a:lnTo>
                  <a:lnTo>
                    <a:pt x="1558241" y="1148536"/>
                  </a:lnTo>
                  <a:lnTo>
                    <a:pt x="1568533" y="1145766"/>
                  </a:lnTo>
                  <a:lnTo>
                    <a:pt x="1576450" y="1144183"/>
                  </a:lnTo>
                  <a:lnTo>
                    <a:pt x="1583971" y="1142996"/>
                  </a:lnTo>
                  <a:lnTo>
                    <a:pt x="1594658" y="1142204"/>
                  </a:lnTo>
                  <a:lnTo>
                    <a:pt x="1601784" y="1141413"/>
                  </a:lnTo>
                  <a:close/>
                  <a:moveTo>
                    <a:pt x="1832358" y="1052513"/>
                  </a:moveTo>
                  <a:lnTo>
                    <a:pt x="1843104" y="1052513"/>
                  </a:lnTo>
                  <a:lnTo>
                    <a:pt x="1847083" y="1052911"/>
                  </a:lnTo>
                  <a:lnTo>
                    <a:pt x="1839522" y="1055300"/>
                  </a:lnTo>
                  <a:lnTo>
                    <a:pt x="1831960" y="1058882"/>
                  </a:lnTo>
                  <a:lnTo>
                    <a:pt x="1825194" y="1062067"/>
                  </a:lnTo>
                  <a:lnTo>
                    <a:pt x="1818428" y="1065650"/>
                  </a:lnTo>
                  <a:lnTo>
                    <a:pt x="1820418" y="1066446"/>
                  </a:lnTo>
                  <a:lnTo>
                    <a:pt x="1828776" y="1066048"/>
                  </a:lnTo>
                  <a:lnTo>
                    <a:pt x="1837532" y="1065650"/>
                  </a:lnTo>
                  <a:lnTo>
                    <a:pt x="1846685" y="1066048"/>
                  </a:lnTo>
                  <a:lnTo>
                    <a:pt x="1856237" y="1066446"/>
                  </a:lnTo>
                  <a:lnTo>
                    <a:pt x="1865789" y="1067640"/>
                  </a:lnTo>
                  <a:lnTo>
                    <a:pt x="1876137" y="1069631"/>
                  </a:lnTo>
                  <a:lnTo>
                    <a:pt x="1885688" y="1072417"/>
                  </a:lnTo>
                  <a:lnTo>
                    <a:pt x="1895638" y="1075602"/>
                  </a:lnTo>
                  <a:lnTo>
                    <a:pt x="1905588" y="1079981"/>
                  </a:lnTo>
                  <a:lnTo>
                    <a:pt x="1910761" y="1082369"/>
                  </a:lnTo>
                  <a:lnTo>
                    <a:pt x="1915139" y="1085156"/>
                  </a:lnTo>
                  <a:lnTo>
                    <a:pt x="1919915" y="1088340"/>
                  </a:lnTo>
                  <a:lnTo>
                    <a:pt x="1924691" y="1091525"/>
                  </a:lnTo>
                  <a:lnTo>
                    <a:pt x="1929069" y="1095506"/>
                  </a:lnTo>
                  <a:lnTo>
                    <a:pt x="1933845" y="1099487"/>
                  </a:lnTo>
                  <a:lnTo>
                    <a:pt x="1938223" y="1103468"/>
                  </a:lnTo>
                  <a:lnTo>
                    <a:pt x="1942202" y="1108245"/>
                  </a:lnTo>
                  <a:lnTo>
                    <a:pt x="1946580" y="1112623"/>
                  </a:lnTo>
                  <a:lnTo>
                    <a:pt x="1950162" y="1118197"/>
                  </a:lnTo>
                  <a:lnTo>
                    <a:pt x="1954142" y="1123770"/>
                  </a:lnTo>
                  <a:lnTo>
                    <a:pt x="1957724" y="1129741"/>
                  </a:lnTo>
                  <a:lnTo>
                    <a:pt x="1960908" y="1136110"/>
                  </a:lnTo>
                  <a:lnTo>
                    <a:pt x="1964490" y="1142878"/>
                  </a:lnTo>
                  <a:lnTo>
                    <a:pt x="1968868" y="1152830"/>
                  </a:lnTo>
                  <a:lnTo>
                    <a:pt x="1972847" y="1163180"/>
                  </a:lnTo>
                  <a:lnTo>
                    <a:pt x="1979613" y="1182288"/>
                  </a:lnTo>
                  <a:lnTo>
                    <a:pt x="1975633" y="1185871"/>
                  </a:lnTo>
                  <a:lnTo>
                    <a:pt x="1972051" y="1190249"/>
                  </a:lnTo>
                  <a:lnTo>
                    <a:pt x="1967674" y="1192638"/>
                  </a:lnTo>
                  <a:lnTo>
                    <a:pt x="1965684" y="1193832"/>
                  </a:lnTo>
                  <a:lnTo>
                    <a:pt x="1963694" y="1195823"/>
                  </a:lnTo>
                  <a:lnTo>
                    <a:pt x="1962102" y="1197415"/>
                  </a:lnTo>
                  <a:lnTo>
                    <a:pt x="1961306" y="1199007"/>
                  </a:lnTo>
                  <a:lnTo>
                    <a:pt x="1960112" y="1201396"/>
                  </a:lnTo>
                  <a:lnTo>
                    <a:pt x="1959316" y="1202988"/>
                  </a:lnTo>
                  <a:lnTo>
                    <a:pt x="1958918" y="1205377"/>
                  </a:lnTo>
                  <a:lnTo>
                    <a:pt x="1958918" y="1207367"/>
                  </a:lnTo>
                  <a:lnTo>
                    <a:pt x="1952152" y="1218115"/>
                  </a:lnTo>
                  <a:lnTo>
                    <a:pt x="1946580" y="1229262"/>
                  </a:lnTo>
                  <a:lnTo>
                    <a:pt x="1941008" y="1240806"/>
                  </a:lnTo>
                  <a:lnTo>
                    <a:pt x="1936233" y="1252350"/>
                  </a:lnTo>
                  <a:lnTo>
                    <a:pt x="1932253" y="1263895"/>
                  </a:lnTo>
                  <a:lnTo>
                    <a:pt x="1928273" y="1274245"/>
                  </a:lnTo>
                  <a:lnTo>
                    <a:pt x="1925089" y="1284993"/>
                  </a:lnTo>
                  <a:lnTo>
                    <a:pt x="1921905" y="1294945"/>
                  </a:lnTo>
                  <a:lnTo>
                    <a:pt x="1919915" y="1304897"/>
                  </a:lnTo>
                  <a:lnTo>
                    <a:pt x="1917925" y="1314451"/>
                  </a:lnTo>
                  <a:lnTo>
                    <a:pt x="1784997" y="1314451"/>
                  </a:lnTo>
                  <a:lnTo>
                    <a:pt x="1783007" y="1303305"/>
                  </a:lnTo>
                  <a:lnTo>
                    <a:pt x="1780222" y="1293353"/>
                  </a:lnTo>
                  <a:lnTo>
                    <a:pt x="1778630" y="1288974"/>
                  </a:lnTo>
                  <a:lnTo>
                    <a:pt x="1777038" y="1284993"/>
                  </a:lnTo>
                  <a:lnTo>
                    <a:pt x="1775446" y="1281410"/>
                  </a:lnTo>
                  <a:lnTo>
                    <a:pt x="1773058" y="1278226"/>
                  </a:lnTo>
                  <a:lnTo>
                    <a:pt x="1782609" y="1200202"/>
                  </a:lnTo>
                  <a:lnTo>
                    <a:pt x="1783007" y="1196619"/>
                  </a:lnTo>
                  <a:lnTo>
                    <a:pt x="1783007" y="1192638"/>
                  </a:lnTo>
                  <a:lnTo>
                    <a:pt x="1782211" y="1189453"/>
                  </a:lnTo>
                  <a:lnTo>
                    <a:pt x="1781416" y="1185472"/>
                  </a:lnTo>
                  <a:lnTo>
                    <a:pt x="1779824" y="1182288"/>
                  </a:lnTo>
                  <a:lnTo>
                    <a:pt x="1778232" y="1178705"/>
                  </a:lnTo>
                  <a:lnTo>
                    <a:pt x="1776242" y="1175919"/>
                  </a:lnTo>
                  <a:lnTo>
                    <a:pt x="1774252" y="1172734"/>
                  </a:lnTo>
                  <a:lnTo>
                    <a:pt x="1767884" y="1166763"/>
                  </a:lnTo>
                  <a:lnTo>
                    <a:pt x="1761516" y="1161588"/>
                  </a:lnTo>
                  <a:lnTo>
                    <a:pt x="1752362" y="1154422"/>
                  </a:lnTo>
                  <a:lnTo>
                    <a:pt x="1741219" y="1146460"/>
                  </a:lnTo>
                  <a:lnTo>
                    <a:pt x="1734851" y="1142480"/>
                  </a:lnTo>
                  <a:lnTo>
                    <a:pt x="1728085" y="1138101"/>
                  </a:lnTo>
                  <a:lnTo>
                    <a:pt x="1720921" y="1134518"/>
                  </a:lnTo>
                  <a:lnTo>
                    <a:pt x="1712564" y="1130139"/>
                  </a:lnTo>
                  <a:lnTo>
                    <a:pt x="1704206" y="1126158"/>
                  </a:lnTo>
                  <a:lnTo>
                    <a:pt x="1695450" y="1122576"/>
                  </a:lnTo>
                  <a:lnTo>
                    <a:pt x="1698236" y="1118197"/>
                  </a:lnTo>
                  <a:lnTo>
                    <a:pt x="1701420" y="1114216"/>
                  </a:lnTo>
                  <a:lnTo>
                    <a:pt x="1697440" y="1114614"/>
                  </a:lnTo>
                  <a:lnTo>
                    <a:pt x="1701420" y="1111827"/>
                  </a:lnTo>
                  <a:lnTo>
                    <a:pt x="1705002" y="1109041"/>
                  </a:lnTo>
                  <a:lnTo>
                    <a:pt x="1710176" y="1103069"/>
                  </a:lnTo>
                  <a:lnTo>
                    <a:pt x="1715748" y="1097894"/>
                  </a:lnTo>
                  <a:lnTo>
                    <a:pt x="1721319" y="1093117"/>
                  </a:lnTo>
                  <a:lnTo>
                    <a:pt x="1726891" y="1088340"/>
                  </a:lnTo>
                  <a:lnTo>
                    <a:pt x="1732463" y="1083962"/>
                  </a:lnTo>
                  <a:lnTo>
                    <a:pt x="1738035" y="1080379"/>
                  </a:lnTo>
                  <a:lnTo>
                    <a:pt x="1744005" y="1076398"/>
                  </a:lnTo>
                  <a:lnTo>
                    <a:pt x="1749975" y="1073611"/>
                  </a:lnTo>
                  <a:lnTo>
                    <a:pt x="1755944" y="1070427"/>
                  </a:lnTo>
                  <a:lnTo>
                    <a:pt x="1761914" y="1067640"/>
                  </a:lnTo>
                  <a:lnTo>
                    <a:pt x="1773456" y="1063261"/>
                  </a:lnTo>
                  <a:lnTo>
                    <a:pt x="1784997" y="1059679"/>
                  </a:lnTo>
                  <a:lnTo>
                    <a:pt x="1796539" y="1056892"/>
                  </a:lnTo>
                  <a:lnTo>
                    <a:pt x="1806489" y="1054902"/>
                  </a:lnTo>
                  <a:lnTo>
                    <a:pt x="1816438" y="1053707"/>
                  </a:lnTo>
                  <a:lnTo>
                    <a:pt x="1824796" y="1052911"/>
                  </a:lnTo>
                  <a:lnTo>
                    <a:pt x="1832358" y="1052513"/>
                  </a:lnTo>
                  <a:close/>
                  <a:moveTo>
                    <a:pt x="861259" y="1052513"/>
                  </a:moveTo>
                  <a:lnTo>
                    <a:pt x="871603" y="1052513"/>
                  </a:lnTo>
                  <a:lnTo>
                    <a:pt x="875581" y="1052911"/>
                  </a:lnTo>
                  <a:lnTo>
                    <a:pt x="868022" y="1055295"/>
                  </a:lnTo>
                  <a:lnTo>
                    <a:pt x="860861" y="1058873"/>
                  </a:lnTo>
                  <a:lnTo>
                    <a:pt x="854098" y="1062053"/>
                  </a:lnTo>
                  <a:lnTo>
                    <a:pt x="847335" y="1065630"/>
                  </a:lnTo>
                  <a:lnTo>
                    <a:pt x="849324" y="1066425"/>
                  </a:lnTo>
                  <a:lnTo>
                    <a:pt x="857281" y="1066027"/>
                  </a:lnTo>
                  <a:lnTo>
                    <a:pt x="866033" y="1065630"/>
                  </a:lnTo>
                  <a:lnTo>
                    <a:pt x="875183" y="1066027"/>
                  </a:lnTo>
                  <a:lnTo>
                    <a:pt x="884732" y="1066425"/>
                  </a:lnTo>
                  <a:lnTo>
                    <a:pt x="894678" y="1067617"/>
                  </a:lnTo>
                  <a:lnTo>
                    <a:pt x="904624" y="1069605"/>
                  </a:lnTo>
                  <a:lnTo>
                    <a:pt x="914172" y="1072387"/>
                  </a:lnTo>
                  <a:lnTo>
                    <a:pt x="924516" y="1075567"/>
                  </a:lnTo>
                  <a:lnTo>
                    <a:pt x="934064" y="1079939"/>
                  </a:lnTo>
                  <a:lnTo>
                    <a:pt x="939236" y="1082324"/>
                  </a:lnTo>
                  <a:lnTo>
                    <a:pt x="944010" y="1085106"/>
                  </a:lnTo>
                  <a:lnTo>
                    <a:pt x="948784" y="1088286"/>
                  </a:lnTo>
                  <a:lnTo>
                    <a:pt x="953160" y="1091466"/>
                  </a:lnTo>
                  <a:lnTo>
                    <a:pt x="957934" y="1095441"/>
                  </a:lnTo>
                  <a:lnTo>
                    <a:pt x="962708" y="1099415"/>
                  </a:lnTo>
                  <a:lnTo>
                    <a:pt x="966687" y="1103390"/>
                  </a:lnTo>
                  <a:lnTo>
                    <a:pt x="971063" y="1108160"/>
                  </a:lnTo>
                  <a:lnTo>
                    <a:pt x="974644" y="1112532"/>
                  </a:lnTo>
                  <a:lnTo>
                    <a:pt x="979020" y="1118097"/>
                  </a:lnTo>
                  <a:lnTo>
                    <a:pt x="982998" y="1123662"/>
                  </a:lnTo>
                  <a:lnTo>
                    <a:pt x="986181" y="1129624"/>
                  </a:lnTo>
                  <a:lnTo>
                    <a:pt x="989762" y="1135983"/>
                  </a:lnTo>
                  <a:lnTo>
                    <a:pt x="992944" y="1142741"/>
                  </a:lnTo>
                  <a:lnTo>
                    <a:pt x="997321" y="1152678"/>
                  </a:lnTo>
                  <a:lnTo>
                    <a:pt x="1001299" y="1163012"/>
                  </a:lnTo>
                  <a:lnTo>
                    <a:pt x="1008062" y="1182091"/>
                  </a:lnTo>
                  <a:lnTo>
                    <a:pt x="1004482" y="1185668"/>
                  </a:lnTo>
                  <a:lnTo>
                    <a:pt x="1000105" y="1190040"/>
                  </a:lnTo>
                  <a:lnTo>
                    <a:pt x="996525" y="1192425"/>
                  </a:lnTo>
                  <a:lnTo>
                    <a:pt x="994138" y="1193618"/>
                  </a:lnTo>
                  <a:lnTo>
                    <a:pt x="992546" y="1195605"/>
                  </a:lnTo>
                  <a:lnTo>
                    <a:pt x="990955" y="1197195"/>
                  </a:lnTo>
                  <a:lnTo>
                    <a:pt x="989762" y="1198785"/>
                  </a:lnTo>
                  <a:lnTo>
                    <a:pt x="988568" y="1201170"/>
                  </a:lnTo>
                  <a:lnTo>
                    <a:pt x="987772" y="1202760"/>
                  </a:lnTo>
                  <a:lnTo>
                    <a:pt x="987375" y="1205145"/>
                  </a:lnTo>
                  <a:lnTo>
                    <a:pt x="987375" y="1207132"/>
                  </a:lnTo>
                  <a:lnTo>
                    <a:pt x="980611" y="1217864"/>
                  </a:lnTo>
                  <a:lnTo>
                    <a:pt x="975041" y="1228993"/>
                  </a:lnTo>
                  <a:lnTo>
                    <a:pt x="969870" y="1240520"/>
                  </a:lnTo>
                  <a:lnTo>
                    <a:pt x="965095" y="1252047"/>
                  </a:lnTo>
                  <a:lnTo>
                    <a:pt x="960321" y="1263574"/>
                  </a:lnTo>
                  <a:lnTo>
                    <a:pt x="956741" y="1273908"/>
                  </a:lnTo>
                  <a:lnTo>
                    <a:pt x="953558" y="1284640"/>
                  </a:lnTo>
                  <a:lnTo>
                    <a:pt x="950773" y="1294577"/>
                  </a:lnTo>
                  <a:lnTo>
                    <a:pt x="948784" y="1304514"/>
                  </a:lnTo>
                  <a:lnTo>
                    <a:pt x="946397" y="1314054"/>
                  </a:lnTo>
                  <a:lnTo>
                    <a:pt x="746283" y="1314054"/>
                  </a:lnTo>
                  <a:lnTo>
                    <a:pt x="745487" y="1310874"/>
                  </a:lnTo>
                  <a:lnTo>
                    <a:pt x="745487" y="1314054"/>
                  </a:lnTo>
                  <a:lnTo>
                    <a:pt x="692972" y="1314054"/>
                  </a:lnTo>
                  <a:lnTo>
                    <a:pt x="688994" y="1314054"/>
                  </a:lnTo>
                  <a:lnTo>
                    <a:pt x="685811" y="1314451"/>
                  </a:lnTo>
                  <a:lnTo>
                    <a:pt x="683026" y="1296565"/>
                  </a:lnTo>
                  <a:lnTo>
                    <a:pt x="681833" y="1287423"/>
                  </a:lnTo>
                  <a:lnTo>
                    <a:pt x="681435" y="1278281"/>
                  </a:lnTo>
                  <a:lnTo>
                    <a:pt x="681037" y="1268344"/>
                  </a:lnTo>
                  <a:lnTo>
                    <a:pt x="681435" y="1258804"/>
                  </a:lnTo>
                  <a:lnTo>
                    <a:pt x="681833" y="1249265"/>
                  </a:lnTo>
                  <a:lnTo>
                    <a:pt x="682628" y="1238930"/>
                  </a:lnTo>
                  <a:lnTo>
                    <a:pt x="684617" y="1228596"/>
                  </a:lnTo>
                  <a:lnTo>
                    <a:pt x="686607" y="1217466"/>
                  </a:lnTo>
                  <a:lnTo>
                    <a:pt x="688994" y="1205940"/>
                  </a:lnTo>
                  <a:lnTo>
                    <a:pt x="692176" y="1194810"/>
                  </a:lnTo>
                  <a:lnTo>
                    <a:pt x="696155" y="1182488"/>
                  </a:lnTo>
                  <a:lnTo>
                    <a:pt x="700929" y="1169769"/>
                  </a:lnTo>
                  <a:lnTo>
                    <a:pt x="706499" y="1156255"/>
                  </a:lnTo>
                  <a:lnTo>
                    <a:pt x="712466" y="1142741"/>
                  </a:lnTo>
                  <a:lnTo>
                    <a:pt x="716445" y="1134791"/>
                  </a:lnTo>
                  <a:lnTo>
                    <a:pt x="720821" y="1127636"/>
                  </a:lnTo>
                  <a:lnTo>
                    <a:pt x="725595" y="1120482"/>
                  </a:lnTo>
                  <a:lnTo>
                    <a:pt x="729971" y="1114122"/>
                  </a:lnTo>
                  <a:lnTo>
                    <a:pt x="726391" y="1114520"/>
                  </a:lnTo>
                  <a:lnTo>
                    <a:pt x="729971" y="1111737"/>
                  </a:lnTo>
                  <a:lnTo>
                    <a:pt x="733950" y="1108955"/>
                  </a:lnTo>
                  <a:lnTo>
                    <a:pt x="739122" y="1102993"/>
                  </a:lnTo>
                  <a:lnTo>
                    <a:pt x="744294" y="1097826"/>
                  </a:lnTo>
                  <a:lnTo>
                    <a:pt x="749863" y="1093056"/>
                  </a:lnTo>
                  <a:lnTo>
                    <a:pt x="755433" y="1088286"/>
                  </a:lnTo>
                  <a:lnTo>
                    <a:pt x="761401" y="1083914"/>
                  </a:lnTo>
                  <a:lnTo>
                    <a:pt x="766970" y="1080337"/>
                  </a:lnTo>
                  <a:lnTo>
                    <a:pt x="772938" y="1076362"/>
                  </a:lnTo>
                  <a:lnTo>
                    <a:pt x="778508" y="1073579"/>
                  </a:lnTo>
                  <a:lnTo>
                    <a:pt x="784475" y="1070400"/>
                  </a:lnTo>
                  <a:lnTo>
                    <a:pt x="790443" y="1067617"/>
                  </a:lnTo>
                  <a:lnTo>
                    <a:pt x="802378" y="1063245"/>
                  </a:lnTo>
                  <a:lnTo>
                    <a:pt x="813916" y="1059668"/>
                  </a:lnTo>
                  <a:lnTo>
                    <a:pt x="824658" y="1056885"/>
                  </a:lnTo>
                  <a:lnTo>
                    <a:pt x="835399" y="1054898"/>
                  </a:lnTo>
                  <a:lnTo>
                    <a:pt x="844947" y="1053705"/>
                  </a:lnTo>
                  <a:lnTo>
                    <a:pt x="853700" y="1052911"/>
                  </a:lnTo>
                  <a:lnTo>
                    <a:pt x="861259" y="1052513"/>
                  </a:lnTo>
                  <a:close/>
                  <a:moveTo>
                    <a:pt x="1326357" y="1047750"/>
                  </a:moveTo>
                  <a:lnTo>
                    <a:pt x="1337469" y="1047750"/>
                  </a:lnTo>
                  <a:lnTo>
                    <a:pt x="1348582" y="1048148"/>
                  </a:lnTo>
                  <a:lnTo>
                    <a:pt x="1358901" y="1048942"/>
                  </a:lnTo>
                  <a:lnTo>
                    <a:pt x="1368822" y="1050532"/>
                  </a:lnTo>
                  <a:lnTo>
                    <a:pt x="1378347" y="1052520"/>
                  </a:lnTo>
                  <a:lnTo>
                    <a:pt x="1387476" y="1054904"/>
                  </a:lnTo>
                  <a:lnTo>
                    <a:pt x="1396604" y="1057289"/>
                  </a:lnTo>
                  <a:lnTo>
                    <a:pt x="1404541" y="1060469"/>
                  </a:lnTo>
                  <a:lnTo>
                    <a:pt x="1412479" y="1063251"/>
                  </a:lnTo>
                  <a:lnTo>
                    <a:pt x="1419623" y="1066828"/>
                  </a:lnTo>
                  <a:lnTo>
                    <a:pt x="1426766" y="1070008"/>
                  </a:lnTo>
                  <a:lnTo>
                    <a:pt x="1433116" y="1073983"/>
                  </a:lnTo>
                  <a:lnTo>
                    <a:pt x="1444626" y="1081137"/>
                  </a:lnTo>
                  <a:lnTo>
                    <a:pt x="1454151" y="1087894"/>
                  </a:lnTo>
                  <a:lnTo>
                    <a:pt x="1461691" y="1093856"/>
                  </a:lnTo>
                  <a:lnTo>
                    <a:pt x="1466851" y="1098228"/>
                  </a:lnTo>
                  <a:lnTo>
                    <a:pt x="1471613" y="1102600"/>
                  </a:lnTo>
                  <a:lnTo>
                    <a:pt x="1465660" y="1153079"/>
                  </a:lnTo>
                  <a:lnTo>
                    <a:pt x="1458913" y="1157848"/>
                  </a:lnTo>
                  <a:lnTo>
                    <a:pt x="1447404" y="1166195"/>
                  </a:lnTo>
                  <a:lnTo>
                    <a:pt x="1441848" y="1170170"/>
                  </a:lnTo>
                  <a:lnTo>
                    <a:pt x="1437482" y="1172555"/>
                  </a:lnTo>
                  <a:lnTo>
                    <a:pt x="1434704" y="1174542"/>
                  </a:lnTo>
                  <a:lnTo>
                    <a:pt x="1432323" y="1175734"/>
                  </a:lnTo>
                  <a:lnTo>
                    <a:pt x="1427560" y="1179311"/>
                  </a:lnTo>
                  <a:lnTo>
                    <a:pt x="1424385" y="1184081"/>
                  </a:lnTo>
                  <a:lnTo>
                    <a:pt x="1421210" y="1188851"/>
                  </a:lnTo>
                  <a:lnTo>
                    <a:pt x="1419226" y="1194018"/>
                  </a:lnTo>
                  <a:lnTo>
                    <a:pt x="1418035" y="1199582"/>
                  </a:lnTo>
                  <a:lnTo>
                    <a:pt x="1418035" y="1205544"/>
                  </a:lnTo>
                  <a:lnTo>
                    <a:pt x="1418432" y="1208724"/>
                  </a:lnTo>
                  <a:lnTo>
                    <a:pt x="1418829" y="1211506"/>
                  </a:lnTo>
                  <a:lnTo>
                    <a:pt x="1419623" y="1216673"/>
                  </a:lnTo>
                  <a:lnTo>
                    <a:pt x="1422401" y="1229392"/>
                  </a:lnTo>
                  <a:lnTo>
                    <a:pt x="1425576" y="1248073"/>
                  </a:lnTo>
                  <a:lnTo>
                    <a:pt x="1427163" y="1259202"/>
                  </a:lnTo>
                  <a:lnTo>
                    <a:pt x="1429148" y="1271524"/>
                  </a:lnTo>
                  <a:lnTo>
                    <a:pt x="1427560" y="1279076"/>
                  </a:lnTo>
                  <a:lnTo>
                    <a:pt x="1425973" y="1282255"/>
                  </a:lnTo>
                  <a:lnTo>
                    <a:pt x="1423988" y="1285832"/>
                  </a:lnTo>
                  <a:lnTo>
                    <a:pt x="1422401" y="1289807"/>
                  </a:lnTo>
                  <a:lnTo>
                    <a:pt x="1420416" y="1293782"/>
                  </a:lnTo>
                  <a:lnTo>
                    <a:pt x="1418035" y="1303718"/>
                  </a:lnTo>
                  <a:lnTo>
                    <a:pt x="1416051" y="1314450"/>
                  </a:lnTo>
                  <a:lnTo>
                    <a:pt x="1312863" y="1314450"/>
                  </a:lnTo>
                  <a:lnTo>
                    <a:pt x="1310879" y="1304911"/>
                  </a:lnTo>
                  <a:lnTo>
                    <a:pt x="1308894" y="1294974"/>
                  </a:lnTo>
                  <a:lnTo>
                    <a:pt x="1305719" y="1285038"/>
                  </a:lnTo>
                  <a:lnTo>
                    <a:pt x="1302544" y="1274306"/>
                  </a:lnTo>
                  <a:lnTo>
                    <a:pt x="1298972" y="1263972"/>
                  </a:lnTo>
                  <a:lnTo>
                    <a:pt x="1295004" y="1252843"/>
                  </a:lnTo>
                  <a:lnTo>
                    <a:pt x="1290241" y="1240919"/>
                  </a:lnTo>
                  <a:lnTo>
                    <a:pt x="1285082" y="1229392"/>
                  </a:lnTo>
                  <a:lnTo>
                    <a:pt x="1280319" y="1219456"/>
                  </a:lnTo>
                  <a:lnTo>
                    <a:pt x="1275160" y="1210711"/>
                  </a:lnTo>
                  <a:lnTo>
                    <a:pt x="1270000" y="1202365"/>
                  </a:lnTo>
                  <a:lnTo>
                    <a:pt x="1264047" y="1194813"/>
                  </a:lnTo>
                  <a:lnTo>
                    <a:pt x="1258094" y="1188056"/>
                  </a:lnTo>
                  <a:lnTo>
                    <a:pt x="1251744" y="1181696"/>
                  </a:lnTo>
                  <a:lnTo>
                    <a:pt x="1244997" y="1175734"/>
                  </a:lnTo>
                  <a:lnTo>
                    <a:pt x="1238250" y="1170567"/>
                  </a:lnTo>
                  <a:lnTo>
                    <a:pt x="1231503" y="1165400"/>
                  </a:lnTo>
                  <a:lnTo>
                    <a:pt x="1224757" y="1161823"/>
                  </a:lnTo>
                  <a:lnTo>
                    <a:pt x="1217613" y="1157848"/>
                  </a:lnTo>
                  <a:lnTo>
                    <a:pt x="1210469" y="1154669"/>
                  </a:lnTo>
                  <a:lnTo>
                    <a:pt x="1202928" y="1151886"/>
                  </a:lnTo>
                  <a:lnTo>
                    <a:pt x="1195785" y="1149501"/>
                  </a:lnTo>
                  <a:lnTo>
                    <a:pt x="1188641" y="1147912"/>
                  </a:lnTo>
                  <a:lnTo>
                    <a:pt x="1181497" y="1145924"/>
                  </a:lnTo>
                  <a:lnTo>
                    <a:pt x="1179116" y="1131218"/>
                  </a:lnTo>
                  <a:lnTo>
                    <a:pt x="1176735" y="1120486"/>
                  </a:lnTo>
                  <a:lnTo>
                    <a:pt x="1174750" y="1110152"/>
                  </a:lnTo>
                  <a:lnTo>
                    <a:pt x="1180703" y="1106973"/>
                  </a:lnTo>
                  <a:lnTo>
                    <a:pt x="1187053" y="1102998"/>
                  </a:lnTo>
                  <a:lnTo>
                    <a:pt x="1193800" y="1098228"/>
                  </a:lnTo>
                  <a:lnTo>
                    <a:pt x="1200150" y="1093856"/>
                  </a:lnTo>
                  <a:lnTo>
                    <a:pt x="1212453" y="1084317"/>
                  </a:lnTo>
                  <a:lnTo>
                    <a:pt x="1217613" y="1080342"/>
                  </a:lnTo>
                  <a:lnTo>
                    <a:pt x="1223169" y="1077163"/>
                  </a:lnTo>
                  <a:lnTo>
                    <a:pt x="1237060" y="1070406"/>
                  </a:lnTo>
                  <a:lnTo>
                    <a:pt x="1250950" y="1064444"/>
                  </a:lnTo>
                  <a:lnTo>
                    <a:pt x="1264444" y="1059674"/>
                  </a:lnTo>
                  <a:lnTo>
                    <a:pt x="1277541" y="1055699"/>
                  </a:lnTo>
                  <a:lnTo>
                    <a:pt x="1290241" y="1052520"/>
                  </a:lnTo>
                  <a:lnTo>
                    <a:pt x="1302941" y="1050135"/>
                  </a:lnTo>
                  <a:lnTo>
                    <a:pt x="1314847" y="1048545"/>
                  </a:lnTo>
                  <a:lnTo>
                    <a:pt x="1326357" y="1047750"/>
                  </a:lnTo>
                  <a:close/>
                  <a:moveTo>
                    <a:pt x="525022" y="1035050"/>
                  </a:moveTo>
                  <a:lnTo>
                    <a:pt x="554037" y="1036676"/>
                  </a:lnTo>
                  <a:lnTo>
                    <a:pt x="512762" y="1068388"/>
                  </a:lnTo>
                  <a:lnTo>
                    <a:pt x="525022" y="1035050"/>
                  </a:lnTo>
                  <a:close/>
                  <a:moveTo>
                    <a:pt x="174832" y="915044"/>
                  </a:moveTo>
                  <a:lnTo>
                    <a:pt x="50860" y="916631"/>
                  </a:lnTo>
                  <a:lnTo>
                    <a:pt x="57218" y="934484"/>
                  </a:lnTo>
                  <a:lnTo>
                    <a:pt x="174832" y="915044"/>
                  </a:lnTo>
                  <a:close/>
                  <a:moveTo>
                    <a:pt x="403703" y="711119"/>
                  </a:moveTo>
                  <a:lnTo>
                    <a:pt x="403703" y="723418"/>
                  </a:lnTo>
                  <a:lnTo>
                    <a:pt x="512179" y="715086"/>
                  </a:lnTo>
                  <a:lnTo>
                    <a:pt x="403703" y="711119"/>
                  </a:lnTo>
                  <a:close/>
                  <a:moveTo>
                    <a:pt x="773852" y="677863"/>
                  </a:moveTo>
                  <a:lnTo>
                    <a:pt x="777038" y="678259"/>
                  </a:lnTo>
                  <a:lnTo>
                    <a:pt x="778632" y="678259"/>
                  </a:lnTo>
                  <a:lnTo>
                    <a:pt x="779428" y="679050"/>
                  </a:lnTo>
                  <a:lnTo>
                    <a:pt x="780225" y="679446"/>
                  </a:lnTo>
                  <a:lnTo>
                    <a:pt x="780623" y="680632"/>
                  </a:lnTo>
                  <a:lnTo>
                    <a:pt x="780623" y="681423"/>
                  </a:lnTo>
                  <a:lnTo>
                    <a:pt x="780225" y="682215"/>
                  </a:lnTo>
                  <a:lnTo>
                    <a:pt x="779428" y="684588"/>
                  </a:lnTo>
                  <a:lnTo>
                    <a:pt x="777038" y="687357"/>
                  </a:lnTo>
                  <a:lnTo>
                    <a:pt x="774648" y="689731"/>
                  </a:lnTo>
                  <a:lnTo>
                    <a:pt x="771860" y="692500"/>
                  </a:lnTo>
                  <a:lnTo>
                    <a:pt x="767877" y="695665"/>
                  </a:lnTo>
                  <a:lnTo>
                    <a:pt x="763894" y="698038"/>
                  </a:lnTo>
                  <a:lnTo>
                    <a:pt x="760309" y="700808"/>
                  </a:lnTo>
                  <a:lnTo>
                    <a:pt x="755927" y="702785"/>
                  </a:lnTo>
                  <a:lnTo>
                    <a:pt x="752342" y="704368"/>
                  </a:lnTo>
                  <a:lnTo>
                    <a:pt x="748758" y="705555"/>
                  </a:lnTo>
                  <a:lnTo>
                    <a:pt x="745969" y="705950"/>
                  </a:lnTo>
                  <a:lnTo>
                    <a:pt x="742783" y="706346"/>
                  </a:lnTo>
                  <a:lnTo>
                    <a:pt x="740791" y="706741"/>
                  </a:lnTo>
                  <a:lnTo>
                    <a:pt x="738800" y="707928"/>
                  </a:lnTo>
                  <a:lnTo>
                    <a:pt x="737605" y="708719"/>
                  </a:lnTo>
                  <a:lnTo>
                    <a:pt x="736011" y="709906"/>
                  </a:lnTo>
                  <a:lnTo>
                    <a:pt x="735215" y="711093"/>
                  </a:lnTo>
                  <a:lnTo>
                    <a:pt x="734816" y="712280"/>
                  </a:lnTo>
                  <a:lnTo>
                    <a:pt x="734816" y="713467"/>
                  </a:lnTo>
                  <a:lnTo>
                    <a:pt x="735215" y="715049"/>
                  </a:lnTo>
                  <a:lnTo>
                    <a:pt x="736011" y="716236"/>
                  </a:lnTo>
                  <a:lnTo>
                    <a:pt x="738003" y="717027"/>
                  </a:lnTo>
                  <a:lnTo>
                    <a:pt x="739596" y="717818"/>
                  </a:lnTo>
                  <a:lnTo>
                    <a:pt x="741986" y="718609"/>
                  </a:lnTo>
                  <a:lnTo>
                    <a:pt x="745173" y="719005"/>
                  </a:lnTo>
                  <a:lnTo>
                    <a:pt x="748359" y="719400"/>
                  </a:lnTo>
                  <a:lnTo>
                    <a:pt x="752342" y="719005"/>
                  </a:lnTo>
                  <a:lnTo>
                    <a:pt x="760707" y="719005"/>
                  </a:lnTo>
                  <a:lnTo>
                    <a:pt x="763894" y="719400"/>
                  </a:lnTo>
                  <a:lnTo>
                    <a:pt x="767877" y="719796"/>
                  </a:lnTo>
                  <a:lnTo>
                    <a:pt x="770665" y="720983"/>
                  </a:lnTo>
                  <a:lnTo>
                    <a:pt x="773852" y="722169"/>
                  </a:lnTo>
                  <a:lnTo>
                    <a:pt x="776640" y="723356"/>
                  </a:lnTo>
                  <a:lnTo>
                    <a:pt x="779428" y="724939"/>
                  </a:lnTo>
                  <a:lnTo>
                    <a:pt x="781420" y="726917"/>
                  </a:lnTo>
                  <a:lnTo>
                    <a:pt x="783411" y="729686"/>
                  </a:lnTo>
                  <a:lnTo>
                    <a:pt x="785403" y="732455"/>
                  </a:lnTo>
                  <a:lnTo>
                    <a:pt x="786598" y="736015"/>
                  </a:lnTo>
                  <a:lnTo>
                    <a:pt x="787793" y="739180"/>
                  </a:lnTo>
                  <a:lnTo>
                    <a:pt x="788191" y="743531"/>
                  </a:lnTo>
                  <a:lnTo>
                    <a:pt x="788988" y="747883"/>
                  </a:lnTo>
                  <a:lnTo>
                    <a:pt x="788988" y="752630"/>
                  </a:lnTo>
                  <a:lnTo>
                    <a:pt x="788590" y="756982"/>
                  </a:lnTo>
                  <a:lnTo>
                    <a:pt x="787793" y="760542"/>
                  </a:lnTo>
                  <a:lnTo>
                    <a:pt x="786200" y="764102"/>
                  </a:lnTo>
                  <a:lnTo>
                    <a:pt x="783810" y="767267"/>
                  </a:lnTo>
                  <a:lnTo>
                    <a:pt x="781420" y="770827"/>
                  </a:lnTo>
                  <a:lnTo>
                    <a:pt x="778632" y="773596"/>
                  </a:lnTo>
                  <a:lnTo>
                    <a:pt x="775445" y="776761"/>
                  </a:lnTo>
                  <a:lnTo>
                    <a:pt x="771860" y="779135"/>
                  </a:lnTo>
                  <a:lnTo>
                    <a:pt x="767479" y="781113"/>
                  </a:lnTo>
                  <a:lnTo>
                    <a:pt x="763097" y="783486"/>
                  </a:lnTo>
                  <a:lnTo>
                    <a:pt x="753936" y="787442"/>
                  </a:lnTo>
                  <a:lnTo>
                    <a:pt x="744376" y="790607"/>
                  </a:lnTo>
                  <a:lnTo>
                    <a:pt x="734020" y="792980"/>
                  </a:lnTo>
                  <a:lnTo>
                    <a:pt x="724062" y="795354"/>
                  </a:lnTo>
                  <a:lnTo>
                    <a:pt x="714104" y="796936"/>
                  </a:lnTo>
                  <a:lnTo>
                    <a:pt x="704942" y="798123"/>
                  </a:lnTo>
                  <a:lnTo>
                    <a:pt x="696179" y="798914"/>
                  </a:lnTo>
                  <a:lnTo>
                    <a:pt x="684230" y="799705"/>
                  </a:lnTo>
                  <a:lnTo>
                    <a:pt x="679450" y="800101"/>
                  </a:lnTo>
                  <a:lnTo>
                    <a:pt x="682636" y="698830"/>
                  </a:lnTo>
                  <a:lnTo>
                    <a:pt x="683433" y="697247"/>
                  </a:lnTo>
                  <a:lnTo>
                    <a:pt x="683831" y="695665"/>
                  </a:lnTo>
                  <a:lnTo>
                    <a:pt x="684628" y="694478"/>
                  </a:lnTo>
                  <a:lnTo>
                    <a:pt x="685425" y="692896"/>
                  </a:lnTo>
                  <a:lnTo>
                    <a:pt x="688213" y="690522"/>
                  </a:lnTo>
                  <a:lnTo>
                    <a:pt x="692196" y="688940"/>
                  </a:lnTo>
                  <a:lnTo>
                    <a:pt x="696976" y="687357"/>
                  </a:lnTo>
                  <a:lnTo>
                    <a:pt x="701756" y="685775"/>
                  </a:lnTo>
                  <a:lnTo>
                    <a:pt x="707731" y="684588"/>
                  </a:lnTo>
                  <a:lnTo>
                    <a:pt x="714104" y="683797"/>
                  </a:lnTo>
                  <a:lnTo>
                    <a:pt x="727647" y="682610"/>
                  </a:lnTo>
                  <a:lnTo>
                    <a:pt x="741588" y="681819"/>
                  </a:lnTo>
                  <a:lnTo>
                    <a:pt x="755529" y="680632"/>
                  </a:lnTo>
                  <a:lnTo>
                    <a:pt x="762300" y="679446"/>
                  </a:lnTo>
                  <a:lnTo>
                    <a:pt x="768275" y="678654"/>
                  </a:lnTo>
                  <a:lnTo>
                    <a:pt x="773852" y="677863"/>
                  </a:lnTo>
                  <a:close/>
                  <a:moveTo>
                    <a:pt x="425557" y="466725"/>
                  </a:moveTo>
                  <a:lnTo>
                    <a:pt x="429928" y="467122"/>
                  </a:lnTo>
                  <a:lnTo>
                    <a:pt x="434299" y="467519"/>
                  </a:lnTo>
                  <a:lnTo>
                    <a:pt x="438272" y="467915"/>
                  </a:lnTo>
                  <a:lnTo>
                    <a:pt x="442643" y="468709"/>
                  </a:lnTo>
                  <a:lnTo>
                    <a:pt x="446219" y="470296"/>
                  </a:lnTo>
                  <a:lnTo>
                    <a:pt x="453769" y="473073"/>
                  </a:lnTo>
                  <a:lnTo>
                    <a:pt x="461716" y="477040"/>
                  </a:lnTo>
                  <a:lnTo>
                    <a:pt x="468471" y="481801"/>
                  </a:lnTo>
                  <a:lnTo>
                    <a:pt x="475225" y="487356"/>
                  </a:lnTo>
                  <a:lnTo>
                    <a:pt x="481980" y="493307"/>
                  </a:lnTo>
                  <a:lnTo>
                    <a:pt x="487543" y="500052"/>
                  </a:lnTo>
                  <a:lnTo>
                    <a:pt x="493503" y="507590"/>
                  </a:lnTo>
                  <a:lnTo>
                    <a:pt x="499066" y="515524"/>
                  </a:lnTo>
                  <a:lnTo>
                    <a:pt x="504629" y="524253"/>
                  </a:lnTo>
                  <a:lnTo>
                    <a:pt x="509795" y="532981"/>
                  </a:lnTo>
                  <a:lnTo>
                    <a:pt x="514165" y="542106"/>
                  </a:lnTo>
                  <a:lnTo>
                    <a:pt x="518933" y="552025"/>
                  </a:lnTo>
                  <a:lnTo>
                    <a:pt x="523304" y="561943"/>
                  </a:lnTo>
                  <a:lnTo>
                    <a:pt x="526880" y="572259"/>
                  </a:lnTo>
                  <a:lnTo>
                    <a:pt x="530854" y="582177"/>
                  </a:lnTo>
                  <a:lnTo>
                    <a:pt x="534033" y="592889"/>
                  </a:lnTo>
                  <a:lnTo>
                    <a:pt x="540390" y="613520"/>
                  </a:lnTo>
                  <a:lnTo>
                    <a:pt x="545953" y="634150"/>
                  </a:lnTo>
                  <a:lnTo>
                    <a:pt x="550721" y="653988"/>
                  </a:lnTo>
                  <a:lnTo>
                    <a:pt x="554297" y="673031"/>
                  </a:lnTo>
                  <a:lnTo>
                    <a:pt x="557873" y="690091"/>
                  </a:lnTo>
                  <a:lnTo>
                    <a:pt x="559860" y="705167"/>
                  </a:lnTo>
                  <a:lnTo>
                    <a:pt x="592045" y="701597"/>
                  </a:lnTo>
                  <a:lnTo>
                    <a:pt x="621449" y="697629"/>
                  </a:lnTo>
                  <a:lnTo>
                    <a:pt x="647673" y="694455"/>
                  </a:lnTo>
                  <a:lnTo>
                    <a:pt x="669925" y="690488"/>
                  </a:lnTo>
                  <a:lnTo>
                    <a:pt x="669527" y="696042"/>
                  </a:lnTo>
                  <a:lnTo>
                    <a:pt x="669130" y="702390"/>
                  </a:lnTo>
                  <a:lnTo>
                    <a:pt x="668733" y="716276"/>
                  </a:lnTo>
                  <a:lnTo>
                    <a:pt x="668733" y="750396"/>
                  </a:lnTo>
                  <a:lnTo>
                    <a:pt x="669130" y="768646"/>
                  </a:lnTo>
                  <a:lnTo>
                    <a:pt x="668733" y="786103"/>
                  </a:lnTo>
                  <a:lnTo>
                    <a:pt x="667938" y="803559"/>
                  </a:lnTo>
                  <a:lnTo>
                    <a:pt x="667143" y="811494"/>
                  </a:lnTo>
                  <a:lnTo>
                    <a:pt x="666349" y="819032"/>
                  </a:lnTo>
                  <a:lnTo>
                    <a:pt x="645289" y="825380"/>
                  </a:lnTo>
                  <a:lnTo>
                    <a:pt x="620654" y="831331"/>
                  </a:lnTo>
                  <a:lnTo>
                    <a:pt x="593237" y="837679"/>
                  </a:lnTo>
                  <a:lnTo>
                    <a:pt x="563436" y="844027"/>
                  </a:lnTo>
                  <a:lnTo>
                    <a:pt x="561052" y="872593"/>
                  </a:lnTo>
                  <a:lnTo>
                    <a:pt x="558668" y="896000"/>
                  </a:lnTo>
                  <a:lnTo>
                    <a:pt x="557873" y="905125"/>
                  </a:lnTo>
                  <a:lnTo>
                    <a:pt x="557079" y="916631"/>
                  </a:lnTo>
                  <a:lnTo>
                    <a:pt x="556681" y="928930"/>
                  </a:lnTo>
                  <a:lnTo>
                    <a:pt x="556284" y="942022"/>
                  </a:lnTo>
                  <a:lnTo>
                    <a:pt x="556284" y="955908"/>
                  </a:lnTo>
                  <a:lnTo>
                    <a:pt x="556284" y="970588"/>
                  </a:lnTo>
                  <a:lnTo>
                    <a:pt x="557079" y="984474"/>
                  </a:lnTo>
                  <a:lnTo>
                    <a:pt x="558271" y="997566"/>
                  </a:lnTo>
                  <a:lnTo>
                    <a:pt x="558668" y="1004311"/>
                  </a:lnTo>
                  <a:lnTo>
                    <a:pt x="558668" y="1009469"/>
                  </a:lnTo>
                  <a:lnTo>
                    <a:pt x="558271" y="1014626"/>
                  </a:lnTo>
                  <a:lnTo>
                    <a:pt x="557079" y="1018991"/>
                  </a:lnTo>
                  <a:lnTo>
                    <a:pt x="555489" y="1022164"/>
                  </a:lnTo>
                  <a:lnTo>
                    <a:pt x="553900" y="1024942"/>
                  </a:lnTo>
                  <a:lnTo>
                    <a:pt x="552310" y="1026925"/>
                  </a:lnTo>
                  <a:lnTo>
                    <a:pt x="549926" y="1028512"/>
                  </a:lnTo>
                  <a:lnTo>
                    <a:pt x="547145" y="1029306"/>
                  </a:lnTo>
                  <a:lnTo>
                    <a:pt x="544761" y="1030099"/>
                  </a:lnTo>
                  <a:lnTo>
                    <a:pt x="541582" y="1030496"/>
                  </a:lnTo>
                  <a:lnTo>
                    <a:pt x="538801" y="1030496"/>
                  </a:lnTo>
                  <a:lnTo>
                    <a:pt x="532046" y="1030099"/>
                  </a:lnTo>
                  <a:lnTo>
                    <a:pt x="525688" y="1028909"/>
                  </a:lnTo>
                  <a:lnTo>
                    <a:pt x="524894" y="1028512"/>
                  </a:lnTo>
                  <a:lnTo>
                    <a:pt x="524099" y="1027719"/>
                  </a:lnTo>
                  <a:lnTo>
                    <a:pt x="522510" y="1023751"/>
                  </a:lnTo>
                  <a:lnTo>
                    <a:pt x="520920" y="1018594"/>
                  </a:lnTo>
                  <a:lnTo>
                    <a:pt x="520125" y="1011452"/>
                  </a:lnTo>
                  <a:lnTo>
                    <a:pt x="519331" y="1002327"/>
                  </a:lnTo>
                  <a:lnTo>
                    <a:pt x="518536" y="992409"/>
                  </a:lnTo>
                  <a:lnTo>
                    <a:pt x="517741" y="968207"/>
                  </a:lnTo>
                  <a:lnTo>
                    <a:pt x="517344" y="941229"/>
                  </a:lnTo>
                  <a:lnTo>
                    <a:pt x="516947" y="911870"/>
                  </a:lnTo>
                  <a:lnTo>
                    <a:pt x="516549" y="853152"/>
                  </a:lnTo>
                  <a:lnTo>
                    <a:pt x="513768" y="853549"/>
                  </a:lnTo>
                  <a:lnTo>
                    <a:pt x="513768" y="976142"/>
                  </a:lnTo>
                  <a:lnTo>
                    <a:pt x="508602" y="1036050"/>
                  </a:lnTo>
                  <a:lnTo>
                    <a:pt x="504232" y="1082469"/>
                  </a:lnTo>
                  <a:lnTo>
                    <a:pt x="500258" y="1124127"/>
                  </a:lnTo>
                  <a:lnTo>
                    <a:pt x="499861" y="1128095"/>
                  </a:lnTo>
                  <a:lnTo>
                    <a:pt x="497874" y="1134443"/>
                  </a:lnTo>
                  <a:lnTo>
                    <a:pt x="495490" y="1141187"/>
                  </a:lnTo>
                  <a:lnTo>
                    <a:pt x="492311" y="1147535"/>
                  </a:lnTo>
                  <a:lnTo>
                    <a:pt x="489530" y="1153883"/>
                  </a:lnTo>
                  <a:lnTo>
                    <a:pt x="485954" y="1160231"/>
                  </a:lnTo>
                  <a:lnTo>
                    <a:pt x="482378" y="1166579"/>
                  </a:lnTo>
                  <a:lnTo>
                    <a:pt x="474828" y="1178481"/>
                  </a:lnTo>
                  <a:lnTo>
                    <a:pt x="438670" y="1654175"/>
                  </a:lnTo>
                  <a:lnTo>
                    <a:pt x="342512" y="1654175"/>
                  </a:lnTo>
                  <a:lnTo>
                    <a:pt x="294433" y="1276080"/>
                  </a:lnTo>
                  <a:lnTo>
                    <a:pt x="288473" y="1276873"/>
                  </a:lnTo>
                  <a:lnTo>
                    <a:pt x="282115" y="1277270"/>
                  </a:lnTo>
                  <a:lnTo>
                    <a:pt x="281718" y="1276873"/>
                  </a:lnTo>
                  <a:lnTo>
                    <a:pt x="281321" y="1276873"/>
                  </a:lnTo>
                  <a:lnTo>
                    <a:pt x="282115" y="1275683"/>
                  </a:lnTo>
                  <a:lnTo>
                    <a:pt x="282115" y="1275286"/>
                  </a:lnTo>
                  <a:lnTo>
                    <a:pt x="281321" y="1275286"/>
                  </a:lnTo>
                  <a:lnTo>
                    <a:pt x="281321" y="1276873"/>
                  </a:lnTo>
                  <a:lnTo>
                    <a:pt x="282910" y="1650208"/>
                  </a:lnTo>
                  <a:lnTo>
                    <a:pt x="170859" y="1653778"/>
                  </a:lnTo>
                  <a:lnTo>
                    <a:pt x="119998" y="1254655"/>
                  </a:lnTo>
                  <a:lnTo>
                    <a:pt x="116422" y="1253069"/>
                  </a:lnTo>
                  <a:lnTo>
                    <a:pt x="112846" y="1251482"/>
                  </a:lnTo>
                  <a:lnTo>
                    <a:pt x="109667" y="1249498"/>
                  </a:lnTo>
                  <a:lnTo>
                    <a:pt x="106489" y="1246721"/>
                  </a:lnTo>
                  <a:lnTo>
                    <a:pt x="103707" y="1243943"/>
                  </a:lnTo>
                  <a:lnTo>
                    <a:pt x="100528" y="1240373"/>
                  </a:lnTo>
                  <a:lnTo>
                    <a:pt x="98144" y="1236802"/>
                  </a:lnTo>
                  <a:lnTo>
                    <a:pt x="96158" y="1232438"/>
                  </a:lnTo>
                  <a:lnTo>
                    <a:pt x="91389" y="1223710"/>
                  </a:lnTo>
                  <a:lnTo>
                    <a:pt x="87416" y="1214188"/>
                  </a:lnTo>
                  <a:lnTo>
                    <a:pt x="84237" y="1203872"/>
                  </a:lnTo>
                  <a:lnTo>
                    <a:pt x="81853" y="1193557"/>
                  </a:lnTo>
                  <a:lnTo>
                    <a:pt x="79072" y="1182845"/>
                  </a:lnTo>
                  <a:lnTo>
                    <a:pt x="77085" y="1172133"/>
                  </a:lnTo>
                  <a:lnTo>
                    <a:pt x="73906" y="1153486"/>
                  </a:lnTo>
                  <a:lnTo>
                    <a:pt x="71522" y="1137616"/>
                  </a:lnTo>
                  <a:lnTo>
                    <a:pt x="70330" y="1132062"/>
                  </a:lnTo>
                  <a:lnTo>
                    <a:pt x="69535" y="1128491"/>
                  </a:lnTo>
                  <a:lnTo>
                    <a:pt x="69138" y="1124127"/>
                  </a:lnTo>
                  <a:lnTo>
                    <a:pt x="63178" y="1061839"/>
                  </a:lnTo>
                  <a:lnTo>
                    <a:pt x="56820" y="994392"/>
                  </a:lnTo>
                  <a:lnTo>
                    <a:pt x="50065" y="909490"/>
                  </a:lnTo>
                  <a:lnTo>
                    <a:pt x="42119" y="909490"/>
                  </a:lnTo>
                  <a:lnTo>
                    <a:pt x="35364" y="908299"/>
                  </a:lnTo>
                  <a:lnTo>
                    <a:pt x="29403" y="907506"/>
                  </a:lnTo>
                  <a:lnTo>
                    <a:pt x="24238" y="906316"/>
                  </a:lnTo>
                  <a:lnTo>
                    <a:pt x="20662" y="905125"/>
                  </a:lnTo>
                  <a:lnTo>
                    <a:pt x="17880" y="903935"/>
                  </a:lnTo>
                  <a:lnTo>
                    <a:pt x="17086" y="902745"/>
                  </a:lnTo>
                  <a:lnTo>
                    <a:pt x="16688" y="901555"/>
                  </a:lnTo>
                  <a:lnTo>
                    <a:pt x="16291" y="900761"/>
                  </a:lnTo>
                  <a:lnTo>
                    <a:pt x="16291" y="899571"/>
                  </a:lnTo>
                  <a:lnTo>
                    <a:pt x="14702" y="894413"/>
                  </a:lnTo>
                  <a:lnTo>
                    <a:pt x="12318" y="887669"/>
                  </a:lnTo>
                  <a:lnTo>
                    <a:pt x="10331" y="879734"/>
                  </a:lnTo>
                  <a:lnTo>
                    <a:pt x="8344" y="870212"/>
                  </a:lnTo>
                  <a:lnTo>
                    <a:pt x="6755" y="859103"/>
                  </a:lnTo>
                  <a:lnTo>
                    <a:pt x="4768" y="847201"/>
                  </a:lnTo>
                  <a:lnTo>
                    <a:pt x="3179" y="834109"/>
                  </a:lnTo>
                  <a:lnTo>
                    <a:pt x="1987" y="819826"/>
                  </a:lnTo>
                  <a:lnTo>
                    <a:pt x="795" y="805146"/>
                  </a:lnTo>
                  <a:lnTo>
                    <a:pt x="397" y="789277"/>
                  </a:lnTo>
                  <a:lnTo>
                    <a:pt x="0" y="773010"/>
                  </a:lnTo>
                  <a:lnTo>
                    <a:pt x="0" y="756347"/>
                  </a:lnTo>
                  <a:lnTo>
                    <a:pt x="795" y="738494"/>
                  </a:lnTo>
                  <a:lnTo>
                    <a:pt x="1987" y="721434"/>
                  </a:lnTo>
                  <a:lnTo>
                    <a:pt x="3576" y="703184"/>
                  </a:lnTo>
                  <a:lnTo>
                    <a:pt x="5563" y="684934"/>
                  </a:lnTo>
                  <a:lnTo>
                    <a:pt x="9139" y="667477"/>
                  </a:lnTo>
                  <a:lnTo>
                    <a:pt x="12715" y="649227"/>
                  </a:lnTo>
                  <a:lnTo>
                    <a:pt x="17483" y="631770"/>
                  </a:lnTo>
                  <a:lnTo>
                    <a:pt x="22649" y="614313"/>
                  </a:lnTo>
                  <a:lnTo>
                    <a:pt x="25430" y="605982"/>
                  </a:lnTo>
                  <a:lnTo>
                    <a:pt x="29006" y="597253"/>
                  </a:lnTo>
                  <a:lnTo>
                    <a:pt x="32185" y="588922"/>
                  </a:lnTo>
                  <a:lnTo>
                    <a:pt x="36158" y="580987"/>
                  </a:lnTo>
                  <a:lnTo>
                    <a:pt x="40132" y="573052"/>
                  </a:lnTo>
                  <a:lnTo>
                    <a:pt x="44503" y="565117"/>
                  </a:lnTo>
                  <a:lnTo>
                    <a:pt x="48873" y="557579"/>
                  </a:lnTo>
                  <a:lnTo>
                    <a:pt x="53244" y="549644"/>
                  </a:lnTo>
                  <a:lnTo>
                    <a:pt x="58410" y="542503"/>
                  </a:lnTo>
                  <a:lnTo>
                    <a:pt x="63973" y="535362"/>
                  </a:lnTo>
                  <a:lnTo>
                    <a:pt x="69535" y="528617"/>
                  </a:lnTo>
                  <a:lnTo>
                    <a:pt x="75496" y="522269"/>
                  </a:lnTo>
                  <a:lnTo>
                    <a:pt x="81456" y="515921"/>
                  </a:lnTo>
                  <a:lnTo>
                    <a:pt x="87416" y="509970"/>
                  </a:lnTo>
                  <a:lnTo>
                    <a:pt x="94171" y="504416"/>
                  </a:lnTo>
                  <a:lnTo>
                    <a:pt x="101720" y="498861"/>
                  </a:lnTo>
                  <a:lnTo>
                    <a:pt x="108873" y="493704"/>
                  </a:lnTo>
                  <a:lnTo>
                    <a:pt x="116422" y="488943"/>
                  </a:lnTo>
                  <a:lnTo>
                    <a:pt x="124369" y="484579"/>
                  </a:lnTo>
                  <a:lnTo>
                    <a:pt x="132713" y="480611"/>
                  </a:lnTo>
                  <a:lnTo>
                    <a:pt x="141455" y="477040"/>
                  </a:lnTo>
                  <a:lnTo>
                    <a:pt x="150594" y="473470"/>
                  </a:lnTo>
                  <a:lnTo>
                    <a:pt x="159733" y="470693"/>
                  </a:lnTo>
                  <a:lnTo>
                    <a:pt x="169667" y="467915"/>
                  </a:lnTo>
                  <a:lnTo>
                    <a:pt x="172845" y="467915"/>
                  </a:lnTo>
                  <a:lnTo>
                    <a:pt x="179998" y="468312"/>
                  </a:lnTo>
                  <a:lnTo>
                    <a:pt x="200262" y="469502"/>
                  </a:lnTo>
                  <a:lnTo>
                    <a:pt x="231652" y="471883"/>
                  </a:lnTo>
                  <a:lnTo>
                    <a:pt x="312711" y="730162"/>
                  </a:lnTo>
                  <a:lnTo>
                    <a:pt x="329400" y="728575"/>
                  </a:lnTo>
                  <a:lnTo>
                    <a:pt x="327413" y="709135"/>
                  </a:lnTo>
                  <a:lnTo>
                    <a:pt x="322247" y="527427"/>
                  </a:lnTo>
                  <a:lnTo>
                    <a:pt x="315492" y="509970"/>
                  </a:lnTo>
                  <a:lnTo>
                    <a:pt x="329002" y="486959"/>
                  </a:lnTo>
                  <a:lnTo>
                    <a:pt x="359598" y="486562"/>
                  </a:lnTo>
                  <a:lnTo>
                    <a:pt x="371916" y="509970"/>
                  </a:lnTo>
                  <a:lnTo>
                    <a:pt x="366353" y="530601"/>
                  </a:lnTo>
                  <a:lnTo>
                    <a:pt x="393372" y="722624"/>
                  </a:lnTo>
                  <a:lnTo>
                    <a:pt x="402114" y="721831"/>
                  </a:lnTo>
                  <a:lnTo>
                    <a:pt x="397346" y="476247"/>
                  </a:lnTo>
                  <a:lnTo>
                    <a:pt x="403703" y="473073"/>
                  </a:lnTo>
                  <a:lnTo>
                    <a:pt x="408869" y="470693"/>
                  </a:lnTo>
                  <a:lnTo>
                    <a:pt x="411253" y="468709"/>
                  </a:lnTo>
                  <a:lnTo>
                    <a:pt x="412047" y="467915"/>
                  </a:lnTo>
                  <a:lnTo>
                    <a:pt x="416816" y="467122"/>
                  </a:lnTo>
                  <a:lnTo>
                    <a:pt x="421584" y="467122"/>
                  </a:lnTo>
                  <a:lnTo>
                    <a:pt x="425557" y="466725"/>
                  </a:lnTo>
                  <a:close/>
                  <a:moveTo>
                    <a:pt x="2003425" y="196850"/>
                  </a:moveTo>
                  <a:lnTo>
                    <a:pt x="2003425" y="720725"/>
                  </a:lnTo>
                  <a:lnTo>
                    <a:pt x="1071562" y="720328"/>
                  </a:lnTo>
                  <a:lnTo>
                    <a:pt x="1251744" y="585391"/>
                  </a:lnTo>
                  <a:lnTo>
                    <a:pt x="1404144" y="665163"/>
                  </a:lnTo>
                  <a:lnTo>
                    <a:pt x="1657350" y="399256"/>
                  </a:lnTo>
                  <a:lnTo>
                    <a:pt x="1796653" y="458788"/>
                  </a:lnTo>
                  <a:lnTo>
                    <a:pt x="2003425" y="196850"/>
                  </a:lnTo>
                  <a:close/>
                  <a:moveTo>
                    <a:pt x="140097" y="182563"/>
                  </a:moveTo>
                  <a:lnTo>
                    <a:pt x="138509" y="201216"/>
                  </a:lnTo>
                  <a:lnTo>
                    <a:pt x="137319" y="215107"/>
                  </a:lnTo>
                  <a:lnTo>
                    <a:pt x="137716" y="215504"/>
                  </a:lnTo>
                  <a:lnTo>
                    <a:pt x="138509" y="201216"/>
                  </a:lnTo>
                  <a:lnTo>
                    <a:pt x="139303" y="194469"/>
                  </a:lnTo>
                  <a:lnTo>
                    <a:pt x="140097" y="188516"/>
                  </a:lnTo>
                  <a:lnTo>
                    <a:pt x="140097" y="182563"/>
                  </a:lnTo>
                  <a:close/>
                  <a:moveTo>
                    <a:pt x="164306" y="111125"/>
                  </a:moveTo>
                  <a:lnTo>
                    <a:pt x="162719" y="111522"/>
                  </a:lnTo>
                  <a:lnTo>
                    <a:pt x="161131" y="111919"/>
                  </a:lnTo>
                  <a:lnTo>
                    <a:pt x="159544" y="112713"/>
                  </a:lnTo>
                  <a:lnTo>
                    <a:pt x="158353" y="113507"/>
                  </a:lnTo>
                  <a:lnTo>
                    <a:pt x="155972" y="117078"/>
                  </a:lnTo>
                  <a:lnTo>
                    <a:pt x="153591" y="120650"/>
                  </a:lnTo>
                  <a:lnTo>
                    <a:pt x="158353" y="115491"/>
                  </a:lnTo>
                  <a:lnTo>
                    <a:pt x="161131" y="113110"/>
                  </a:lnTo>
                  <a:lnTo>
                    <a:pt x="164306" y="111125"/>
                  </a:lnTo>
                  <a:close/>
                  <a:moveTo>
                    <a:pt x="988111" y="91679"/>
                  </a:moveTo>
                  <a:lnTo>
                    <a:pt x="984541" y="92075"/>
                  </a:lnTo>
                  <a:lnTo>
                    <a:pt x="980971" y="93266"/>
                  </a:lnTo>
                  <a:lnTo>
                    <a:pt x="977798" y="94853"/>
                  </a:lnTo>
                  <a:lnTo>
                    <a:pt x="975022" y="97632"/>
                  </a:lnTo>
                  <a:lnTo>
                    <a:pt x="972642" y="100013"/>
                  </a:lnTo>
                  <a:lnTo>
                    <a:pt x="971055" y="103188"/>
                  </a:lnTo>
                  <a:lnTo>
                    <a:pt x="970262" y="106760"/>
                  </a:lnTo>
                  <a:lnTo>
                    <a:pt x="969865" y="110332"/>
                  </a:lnTo>
                  <a:lnTo>
                    <a:pt x="969865" y="578644"/>
                  </a:lnTo>
                  <a:lnTo>
                    <a:pt x="1457734" y="287338"/>
                  </a:lnTo>
                  <a:lnTo>
                    <a:pt x="1494622" y="333375"/>
                  </a:lnTo>
                  <a:lnTo>
                    <a:pt x="969865" y="642938"/>
                  </a:lnTo>
                  <a:lnTo>
                    <a:pt x="969865" y="758032"/>
                  </a:lnTo>
                  <a:lnTo>
                    <a:pt x="970262" y="762001"/>
                  </a:lnTo>
                  <a:lnTo>
                    <a:pt x="971055" y="765176"/>
                  </a:lnTo>
                  <a:lnTo>
                    <a:pt x="972642" y="768747"/>
                  </a:lnTo>
                  <a:lnTo>
                    <a:pt x="975022" y="771129"/>
                  </a:lnTo>
                  <a:lnTo>
                    <a:pt x="977798" y="773510"/>
                  </a:lnTo>
                  <a:lnTo>
                    <a:pt x="980971" y="775494"/>
                  </a:lnTo>
                  <a:lnTo>
                    <a:pt x="984541" y="776685"/>
                  </a:lnTo>
                  <a:lnTo>
                    <a:pt x="988111" y="776685"/>
                  </a:lnTo>
                  <a:lnTo>
                    <a:pt x="2043178" y="776685"/>
                  </a:lnTo>
                  <a:lnTo>
                    <a:pt x="2047144" y="776685"/>
                  </a:lnTo>
                  <a:lnTo>
                    <a:pt x="2050714" y="775494"/>
                  </a:lnTo>
                  <a:lnTo>
                    <a:pt x="2053887" y="773510"/>
                  </a:lnTo>
                  <a:lnTo>
                    <a:pt x="2056663" y="771129"/>
                  </a:lnTo>
                  <a:lnTo>
                    <a:pt x="2059043" y="768747"/>
                  </a:lnTo>
                  <a:lnTo>
                    <a:pt x="2060630" y="765176"/>
                  </a:lnTo>
                  <a:lnTo>
                    <a:pt x="2061820" y="762001"/>
                  </a:lnTo>
                  <a:lnTo>
                    <a:pt x="2062216" y="758032"/>
                  </a:lnTo>
                  <a:lnTo>
                    <a:pt x="2062216" y="110332"/>
                  </a:lnTo>
                  <a:lnTo>
                    <a:pt x="2061820" y="106760"/>
                  </a:lnTo>
                  <a:lnTo>
                    <a:pt x="2060630" y="103188"/>
                  </a:lnTo>
                  <a:lnTo>
                    <a:pt x="2059043" y="100013"/>
                  </a:lnTo>
                  <a:lnTo>
                    <a:pt x="2056663" y="97632"/>
                  </a:lnTo>
                  <a:lnTo>
                    <a:pt x="2053887" y="94853"/>
                  </a:lnTo>
                  <a:lnTo>
                    <a:pt x="2050714" y="93266"/>
                  </a:lnTo>
                  <a:lnTo>
                    <a:pt x="2047144" y="92075"/>
                  </a:lnTo>
                  <a:lnTo>
                    <a:pt x="2043178" y="91679"/>
                  </a:lnTo>
                  <a:lnTo>
                    <a:pt x="988111" y="91679"/>
                  </a:lnTo>
                  <a:close/>
                  <a:moveTo>
                    <a:pt x="273050" y="38100"/>
                  </a:moveTo>
                  <a:lnTo>
                    <a:pt x="286544" y="38497"/>
                  </a:lnTo>
                  <a:lnTo>
                    <a:pt x="299641" y="38894"/>
                  </a:lnTo>
                  <a:lnTo>
                    <a:pt x="312341" y="40085"/>
                  </a:lnTo>
                  <a:lnTo>
                    <a:pt x="323850" y="42466"/>
                  </a:lnTo>
                  <a:lnTo>
                    <a:pt x="335756" y="44847"/>
                  </a:lnTo>
                  <a:lnTo>
                    <a:pt x="347266" y="47229"/>
                  </a:lnTo>
                  <a:lnTo>
                    <a:pt x="357981" y="50800"/>
                  </a:lnTo>
                  <a:lnTo>
                    <a:pt x="368697" y="53975"/>
                  </a:lnTo>
                  <a:lnTo>
                    <a:pt x="378222" y="57944"/>
                  </a:lnTo>
                  <a:lnTo>
                    <a:pt x="387747" y="61516"/>
                  </a:lnTo>
                  <a:lnTo>
                    <a:pt x="396478" y="65881"/>
                  </a:lnTo>
                  <a:lnTo>
                    <a:pt x="404813" y="70247"/>
                  </a:lnTo>
                  <a:lnTo>
                    <a:pt x="412750" y="74216"/>
                  </a:lnTo>
                  <a:lnTo>
                    <a:pt x="419894" y="78582"/>
                  </a:lnTo>
                  <a:lnTo>
                    <a:pt x="432197" y="86519"/>
                  </a:lnTo>
                  <a:lnTo>
                    <a:pt x="442516" y="93266"/>
                  </a:lnTo>
                  <a:lnTo>
                    <a:pt x="449660" y="99219"/>
                  </a:lnTo>
                  <a:lnTo>
                    <a:pt x="455613" y="104378"/>
                  </a:lnTo>
                  <a:lnTo>
                    <a:pt x="454025" y="107553"/>
                  </a:lnTo>
                  <a:lnTo>
                    <a:pt x="451644" y="111522"/>
                  </a:lnTo>
                  <a:lnTo>
                    <a:pt x="448866" y="116285"/>
                  </a:lnTo>
                  <a:lnTo>
                    <a:pt x="444897" y="122238"/>
                  </a:lnTo>
                  <a:lnTo>
                    <a:pt x="440532" y="128588"/>
                  </a:lnTo>
                  <a:lnTo>
                    <a:pt x="434578" y="134938"/>
                  </a:lnTo>
                  <a:lnTo>
                    <a:pt x="427832" y="141288"/>
                  </a:lnTo>
                  <a:lnTo>
                    <a:pt x="423863" y="144066"/>
                  </a:lnTo>
                  <a:lnTo>
                    <a:pt x="420291" y="146844"/>
                  </a:lnTo>
                  <a:lnTo>
                    <a:pt x="415925" y="149225"/>
                  </a:lnTo>
                  <a:lnTo>
                    <a:pt x="411163" y="151607"/>
                  </a:lnTo>
                  <a:lnTo>
                    <a:pt x="406797" y="153591"/>
                  </a:lnTo>
                  <a:lnTo>
                    <a:pt x="401638" y="155179"/>
                  </a:lnTo>
                  <a:lnTo>
                    <a:pt x="396082" y="156369"/>
                  </a:lnTo>
                  <a:lnTo>
                    <a:pt x="390525" y="157560"/>
                  </a:lnTo>
                  <a:lnTo>
                    <a:pt x="384572" y="157957"/>
                  </a:lnTo>
                  <a:lnTo>
                    <a:pt x="379016" y="157957"/>
                  </a:lnTo>
                  <a:lnTo>
                    <a:pt x="372666" y="157560"/>
                  </a:lnTo>
                  <a:lnTo>
                    <a:pt x="365919" y="155973"/>
                  </a:lnTo>
                  <a:lnTo>
                    <a:pt x="358775" y="154385"/>
                  </a:lnTo>
                  <a:lnTo>
                    <a:pt x="351235" y="152003"/>
                  </a:lnTo>
                  <a:lnTo>
                    <a:pt x="343694" y="148828"/>
                  </a:lnTo>
                  <a:lnTo>
                    <a:pt x="335756" y="145257"/>
                  </a:lnTo>
                  <a:lnTo>
                    <a:pt x="327025" y="140891"/>
                  </a:lnTo>
                  <a:lnTo>
                    <a:pt x="317103" y="136525"/>
                  </a:lnTo>
                  <a:lnTo>
                    <a:pt x="355203" y="155179"/>
                  </a:lnTo>
                  <a:lnTo>
                    <a:pt x="373063" y="163116"/>
                  </a:lnTo>
                  <a:lnTo>
                    <a:pt x="381397" y="166688"/>
                  </a:lnTo>
                  <a:lnTo>
                    <a:pt x="389335" y="169466"/>
                  </a:lnTo>
                  <a:lnTo>
                    <a:pt x="397272" y="172244"/>
                  </a:lnTo>
                  <a:lnTo>
                    <a:pt x="404813" y="173832"/>
                  </a:lnTo>
                  <a:lnTo>
                    <a:pt x="411957" y="175023"/>
                  </a:lnTo>
                  <a:lnTo>
                    <a:pt x="418703" y="175419"/>
                  </a:lnTo>
                  <a:lnTo>
                    <a:pt x="425053" y="175023"/>
                  </a:lnTo>
                  <a:lnTo>
                    <a:pt x="428228" y="174625"/>
                  </a:lnTo>
                  <a:lnTo>
                    <a:pt x="431007" y="173832"/>
                  </a:lnTo>
                  <a:lnTo>
                    <a:pt x="434182" y="173038"/>
                  </a:lnTo>
                  <a:lnTo>
                    <a:pt x="436563" y="171847"/>
                  </a:lnTo>
                  <a:lnTo>
                    <a:pt x="438944" y="169863"/>
                  </a:lnTo>
                  <a:lnTo>
                    <a:pt x="441722" y="168276"/>
                  </a:lnTo>
                  <a:lnTo>
                    <a:pt x="442913" y="180976"/>
                  </a:lnTo>
                  <a:lnTo>
                    <a:pt x="443310" y="192882"/>
                  </a:lnTo>
                  <a:lnTo>
                    <a:pt x="443310" y="203994"/>
                  </a:lnTo>
                  <a:lnTo>
                    <a:pt x="442913" y="215107"/>
                  </a:lnTo>
                  <a:lnTo>
                    <a:pt x="444500" y="213122"/>
                  </a:lnTo>
                  <a:lnTo>
                    <a:pt x="445691" y="212328"/>
                  </a:lnTo>
                  <a:lnTo>
                    <a:pt x="446882" y="212328"/>
                  </a:lnTo>
                  <a:lnTo>
                    <a:pt x="447675" y="212726"/>
                  </a:lnTo>
                  <a:lnTo>
                    <a:pt x="448072" y="213519"/>
                  </a:lnTo>
                  <a:lnTo>
                    <a:pt x="448866" y="216297"/>
                  </a:lnTo>
                  <a:lnTo>
                    <a:pt x="448866" y="221457"/>
                  </a:lnTo>
                  <a:lnTo>
                    <a:pt x="448866" y="228204"/>
                  </a:lnTo>
                  <a:lnTo>
                    <a:pt x="447675" y="244079"/>
                  </a:lnTo>
                  <a:lnTo>
                    <a:pt x="445294" y="262335"/>
                  </a:lnTo>
                  <a:lnTo>
                    <a:pt x="443310" y="279797"/>
                  </a:lnTo>
                  <a:lnTo>
                    <a:pt x="440928" y="294482"/>
                  </a:lnTo>
                  <a:lnTo>
                    <a:pt x="439738" y="300038"/>
                  </a:lnTo>
                  <a:lnTo>
                    <a:pt x="438547" y="303213"/>
                  </a:lnTo>
                  <a:lnTo>
                    <a:pt x="437753" y="304800"/>
                  </a:lnTo>
                  <a:lnTo>
                    <a:pt x="437357" y="304800"/>
                  </a:lnTo>
                  <a:lnTo>
                    <a:pt x="436960" y="304007"/>
                  </a:lnTo>
                  <a:lnTo>
                    <a:pt x="435769" y="313929"/>
                  </a:lnTo>
                  <a:lnTo>
                    <a:pt x="434182" y="323057"/>
                  </a:lnTo>
                  <a:lnTo>
                    <a:pt x="432197" y="332185"/>
                  </a:lnTo>
                  <a:lnTo>
                    <a:pt x="429816" y="341313"/>
                  </a:lnTo>
                  <a:lnTo>
                    <a:pt x="427435" y="349647"/>
                  </a:lnTo>
                  <a:lnTo>
                    <a:pt x="424260" y="357982"/>
                  </a:lnTo>
                  <a:lnTo>
                    <a:pt x="421482" y="365919"/>
                  </a:lnTo>
                  <a:lnTo>
                    <a:pt x="417513" y="373460"/>
                  </a:lnTo>
                  <a:lnTo>
                    <a:pt x="413941" y="381397"/>
                  </a:lnTo>
                  <a:lnTo>
                    <a:pt x="409972" y="388938"/>
                  </a:lnTo>
                  <a:lnTo>
                    <a:pt x="406003" y="395685"/>
                  </a:lnTo>
                  <a:lnTo>
                    <a:pt x="401241" y="402432"/>
                  </a:lnTo>
                  <a:lnTo>
                    <a:pt x="396875" y="408782"/>
                  </a:lnTo>
                  <a:lnTo>
                    <a:pt x="391716" y="415132"/>
                  </a:lnTo>
                  <a:lnTo>
                    <a:pt x="386953" y="420688"/>
                  </a:lnTo>
                  <a:lnTo>
                    <a:pt x="381794" y="426244"/>
                  </a:lnTo>
                  <a:lnTo>
                    <a:pt x="376635" y="431801"/>
                  </a:lnTo>
                  <a:lnTo>
                    <a:pt x="371078" y="436563"/>
                  </a:lnTo>
                  <a:lnTo>
                    <a:pt x="365919" y="440929"/>
                  </a:lnTo>
                  <a:lnTo>
                    <a:pt x="360363" y="445691"/>
                  </a:lnTo>
                  <a:lnTo>
                    <a:pt x="354806" y="449660"/>
                  </a:lnTo>
                  <a:lnTo>
                    <a:pt x="349250" y="453232"/>
                  </a:lnTo>
                  <a:lnTo>
                    <a:pt x="343297" y="456804"/>
                  </a:lnTo>
                  <a:lnTo>
                    <a:pt x="337741" y="459582"/>
                  </a:lnTo>
                  <a:lnTo>
                    <a:pt x="332185" y="462757"/>
                  </a:lnTo>
                  <a:lnTo>
                    <a:pt x="326628" y="464741"/>
                  </a:lnTo>
                  <a:lnTo>
                    <a:pt x="320675" y="466726"/>
                  </a:lnTo>
                  <a:lnTo>
                    <a:pt x="315119" y="468313"/>
                  </a:lnTo>
                  <a:lnTo>
                    <a:pt x="309563" y="469901"/>
                  </a:lnTo>
                  <a:lnTo>
                    <a:pt x="304403" y="470694"/>
                  </a:lnTo>
                  <a:lnTo>
                    <a:pt x="298847" y="471091"/>
                  </a:lnTo>
                  <a:lnTo>
                    <a:pt x="293688" y="471488"/>
                  </a:lnTo>
                  <a:lnTo>
                    <a:pt x="288925" y="471091"/>
                  </a:lnTo>
                  <a:lnTo>
                    <a:pt x="284956" y="470694"/>
                  </a:lnTo>
                  <a:lnTo>
                    <a:pt x="280194" y="469901"/>
                  </a:lnTo>
                  <a:lnTo>
                    <a:pt x="275034" y="467916"/>
                  </a:lnTo>
                  <a:lnTo>
                    <a:pt x="270669" y="466329"/>
                  </a:lnTo>
                  <a:lnTo>
                    <a:pt x="265509" y="464344"/>
                  </a:lnTo>
                  <a:lnTo>
                    <a:pt x="259953" y="462360"/>
                  </a:lnTo>
                  <a:lnTo>
                    <a:pt x="254794" y="459185"/>
                  </a:lnTo>
                  <a:lnTo>
                    <a:pt x="244078" y="452438"/>
                  </a:lnTo>
                  <a:lnTo>
                    <a:pt x="232966" y="444898"/>
                  </a:lnTo>
                  <a:lnTo>
                    <a:pt x="221853" y="435769"/>
                  </a:lnTo>
                  <a:lnTo>
                    <a:pt x="211534" y="425450"/>
                  </a:lnTo>
                  <a:lnTo>
                    <a:pt x="200819" y="413941"/>
                  </a:lnTo>
                  <a:lnTo>
                    <a:pt x="190500" y="402035"/>
                  </a:lnTo>
                  <a:lnTo>
                    <a:pt x="185737" y="395685"/>
                  </a:lnTo>
                  <a:lnTo>
                    <a:pt x="180578" y="388938"/>
                  </a:lnTo>
                  <a:lnTo>
                    <a:pt x="176609" y="381794"/>
                  </a:lnTo>
                  <a:lnTo>
                    <a:pt x="171847" y="374651"/>
                  </a:lnTo>
                  <a:lnTo>
                    <a:pt x="167481" y="367507"/>
                  </a:lnTo>
                  <a:lnTo>
                    <a:pt x="163512" y="359569"/>
                  </a:lnTo>
                  <a:lnTo>
                    <a:pt x="159544" y="351632"/>
                  </a:lnTo>
                  <a:lnTo>
                    <a:pt x="156369" y="343694"/>
                  </a:lnTo>
                  <a:lnTo>
                    <a:pt x="152797" y="335757"/>
                  </a:lnTo>
                  <a:lnTo>
                    <a:pt x="150019" y="327422"/>
                  </a:lnTo>
                  <a:lnTo>
                    <a:pt x="147241" y="318691"/>
                  </a:lnTo>
                  <a:lnTo>
                    <a:pt x="144859" y="310357"/>
                  </a:lnTo>
                  <a:lnTo>
                    <a:pt x="142875" y="316310"/>
                  </a:lnTo>
                  <a:lnTo>
                    <a:pt x="140494" y="320676"/>
                  </a:lnTo>
                  <a:lnTo>
                    <a:pt x="139700" y="322263"/>
                  </a:lnTo>
                  <a:lnTo>
                    <a:pt x="138509" y="323057"/>
                  </a:lnTo>
                  <a:lnTo>
                    <a:pt x="137319" y="323851"/>
                  </a:lnTo>
                  <a:lnTo>
                    <a:pt x="136128" y="324247"/>
                  </a:lnTo>
                  <a:lnTo>
                    <a:pt x="134541" y="323851"/>
                  </a:lnTo>
                  <a:lnTo>
                    <a:pt x="133350" y="323057"/>
                  </a:lnTo>
                  <a:lnTo>
                    <a:pt x="132159" y="321866"/>
                  </a:lnTo>
                  <a:lnTo>
                    <a:pt x="130969" y="319485"/>
                  </a:lnTo>
                  <a:lnTo>
                    <a:pt x="128587" y="314722"/>
                  </a:lnTo>
                  <a:lnTo>
                    <a:pt x="126603" y="308372"/>
                  </a:lnTo>
                  <a:lnTo>
                    <a:pt x="125016" y="300038"/>
                  </a:lnTo>
                  <a:lnTo>
                    <a:pt x="123825" y="290513"/>
                  </a:lnTo>
                  <a:lnTo>
                    <a:pt x="123031" y="280591"/>
                  </a:lnTo>
                  <a:lnTo>
                    <a:pt x="122634" y="269478"/>
                  </a:lnTo>
                  <a:lnTo>
                    <a:pt x="123031" y="259557"/>
                  </a:lnTo>
                  <a:lnTo>
                    <a:pt x="123428" y="250032"/>
                  </a:lnTo>
                  <a:lnTo>
                    <a:pt x="124619" y="241300"/>
                  </a:lnTo>
                  <a:lnTo>
                    <a:pt x="125809" y="233760"/>
                  </a:lnTo>
                  <a:lnTo>
                    <a:pt x="127397" y="227013"/>
                  </a:lnTo>
                  <a:lnTo>
                    <a:pt x="129778" y="221854"/>
                  </a:lnTo>
                  <a:lnTo>
                    <a:pt x="131762" y="217488"/>
                  </a:lnTo>
                  <a:lnTo>
                    <a:pt x="132953" y="216297"/>
                  </a:lnTo>
                  <a:lnTo>
                    <a:pt x="134144" y="215504"/>
                  </a:lnTo>
                  <a:lnTo>
                    <a:pt x="130572" y="211138"/>
                  </a:lnTo>
                  <a:lnTo>
                    <a:pt x="127000" y="207169"/>
                  </a:lnTo>
                  <a:lnTo>
                    <a:pt x="124619" y="202407"/>
                  </a:lnTo>
                  <a:lnTo>
                    <a:pt x="122634" y="197247"/>
                  </a:lnTo>
                  <a:lnTo>
                    <a:pt x="120253" y="192485"/>
                  </a:lnTo>
                  <a:lnTo>
                    <a:pt x="119062" y="186928"/>
                  </a:lnTo>
                  <a:lnTo>
                    <a:pt x="118269" y="181372"/>
                  </a:lnTo>
                  <a:lnTo>
                    <a:pt x="117475" y="175816"/>
                  </a:lnTo>
                  <a:lnTo>
                    <a:pt x="117475" y="170260"/>
                  </a:lnTo>
                  <a:lnTo>
                    <a:pt x="117475" y="164704"/>
                  </a:lnTo>
                  <a:lnTo>
                    <a:pt x="117872" y="158751"/>
                  </a:lnTo>
                  <a:lnTo>
                    <a:pt x="118269" y="152797"/>
                  </a:lnTo>
                  <a:lnTo>
                    <a:pt x="120253" y="140891"/>
                  </a:lnTo>
                  <a:lnTo>
                    <a:pt x="123428" y="129381"/>
                  </a:lnTo>
                  <a:lnTo>
                    <a:pt x="126603" y="118666"/>
                  </a:lnTo>
                  <a:lnTo>
                    <a:pt x="130969" y="107951"/>
                  </a:lnTo>
                  <a:lnTo>
                    <a:pt x="135334" y="98426"/>
                  </a:lnTo>
                  <a:lnTo>
                    <a:pt x="139700" y="90091"/>
                  </a:lnTo>
                  <a:lnTo>
                    <a:pt x="144066" y="82154"/>
                  </a:lnTo>
                  <a:lnTo>
                    <a:pt x="148034" y="76597"/>
                  </a:lnTo>
                  <a:lnTo>
                    <a:pt x="152003" y="72231"/>
                  </a:lnTo>
                  <a:lnTo>
                    <a:pt x="153194" y="70644"/>
                  </a:lnTo>
                  <a:lnTo>
                    <a:pt x="154781" y="69850"/>
                  </a:lnTo>
                  <a:lnTo>
                    <a:pt x="170656" y="61913"/>
                  </a:lnTo>
                  <a:lnTo>
                    <a:pt x="186134" y="55960"/>
                  </a:lnTo>
                  <a:lnTo>
                    <a:pt x="201216" y="50403"/>
                  </a:lnTo>
                  <a:lnTo>
                    <a:pt x="216297" y="46038"/>
                  </a:lnTo>
                  <a:lnTo>
                    <a:pt x="230981" y="42863"/>
                  </a:lnTo>
                  <a:lnTo>
                    <a:pt x="245269" y="40482"/>
                  </a:lnTo>
                  <a:lnTo>
                    <a:pt x="259556" y="38894"/>
                  </a:lnTo>
                  <a:lnTo>
                    <a:pt x="273050" y="38100"/>
                  </a:lnTo>
                  <a:close/>
                  <a:moveTo>
                    <a:pt x="982954" y="0"/>
                  </a:moveTo>
                  <a:lnTo>
                    <a:pt x="988111" y="0"/>
                  </a:lnTo>
                  <a:lnTo>
                    <a:pt x="2043178" y="0"/>
                  </a:lnTo>
                  <a:lnTo>
                    <a:pt x="2049127" y="0"/>
                  </a:lnTo>
                  <a:lnTo>
                    <a:pt x="2054680" y="397"/>
                  </a:lnTo>
                  <a:lnTo>
                    <a:pt x="2060233" y="1191"/>
                  </a:lnTo>
                  <a:lnTo>
                    <a:pt x="2065786" y="1985"/>
                  </a:lnTo>
                  <a:lnTo>
                    <a:pt x="2070942" y="3572"/>
                  </a:lnTo>
                  <a:lnTo>
                    <a:pt x="2076099" y="5160"/>
                  </a:lnTo>
                  <a:lnTo>
                    <a:pt x="2081255" y="6747"/>
                  </a:lnTo>
                  <a:lnTo>
                    <a:pt x="2086411" y="8732"/>
                  </a:lnTo>
                  <a:lnTo>
                    <a:pt x="2091171" y="11113"/>
                  </a:lnTo>
                  <a:lnTo>
                    <a:pt x="2095931" y="13494"/>
                  </a:lnTo>
                  <a:lnTo>
                    <a:pt x="2100691" y="16272"/>
                  </a:lnTo>
                  <a:lnTo>
                    <a:pt x="2105054" y="19050"/>
                  </a:lnTo>
                  <a:lnTo>
                    <a:pt x="2109417" y="21828"/>
                  </a:lnTo>
                  <a:lnTo>
                    <a:pt x="2113780" y="25401"/>
                  </a:lnTo>
                  <a:lnTo>
                    <a:pt x="2121713" y="32544"/>
                  </a:lnTo>
                  <a:lnTo>
                    <a:pt x="2128852" y="40085"/>
                  </a:lnTo>
                  <a:lnTo>
                    <a:pt x="2131629" y="44451"/>
                  </a:lnTo>
                  <a:lnTo>
                    <a:pt x="2135198" y="48816"/>
                  </a:lnTo>
                  <a:lnTo>
                    <a:pt x="2137578" y="53182"/>
                  </a:lnTo>
                  <a:lnTo>
                    <a:pt x="2140751" y="57944"/>
                  </a:lnTo>
                  <a:lnTo>
                    <a:pt x="2143131" y="62707"/>
                  </a:lnTo>
                  <a:lnTo>
                    <a:pt x="2145114" y="67469"/>
                  </a:lnTo>
                  <a:lnTo>
                    <a:pt x="2147494" y="72628"/>
                  </a:lnTo>
                  <a:lnTo>
                    <a:pt x="2149081" y="77788"/>
                  </a:lnTo>
                  <a:lnTo>
                    <a:pt x="2150271" y="82947"/>
                  </a:lnTo>
                  <a:lnTo>
                    <a:pt x="2151461" y="88107"/>
                  </a:lnTo>
                  <a:lnTo>
                    <a:pt x="2152254" y="93663"/>
                  </a:lnTo>
                  <a:lnTo>
                    <a:pt x="2153444" y="99219"/>
                  </a:lnTo>
                  <a:lnTo>
                    <a:pt x="2153841" y="105172"/>
                  </a:lnTo>
                  <a:lnTo>
                    <a:pt x="2154237" y="110332"/>
                  </a:lnTo>
                  <a:lnTo>
                    <a:pt x="2154237" y="758032"/>
                  </a:lnTo>
                  <a:lnTo>
                    <a:pt x="2153841" y="763588"/>
                  </a:lnTo>
                  <a:lnTo>
                    <a:pt x="2153444" y="769144"/>
                  </a:lnTo>
                  <a:lnTo>
                    <a:pt x="2152254" y="775097"/>
                  </a:lnTo>
                  <a:lnTo>
                    <a:pt x="2151461" y="779860"/>
                  </a:lnTo>
                  <a:lnTo>
                    <a:pt x="2150271" y="785416"/>
                  </a:lnTo>
                  <a:lnTo>
                    <a:pt x="2149081" y="790972"/>
                  </a:lnTo>
                  <a:lnTo>
                    <a:pt x="2147494" y="796132"/>
                  </a:lnTo>
                  <a:lnTo>
                    <a:pt x="2145114" y="800894"/>
                  </a:lnTo>
                  <a:lnTo>
                    <a:pt x="2143131" y="805657"/>
                  </a:lnTo>
                  <a:lnTo>
                    <a:pt x="2140751" y="810816"/>
                  </a:lnTo>
                  <a:lnTo>
                    <a:pt x="2137578" y="815579"/>
                  </a:lnTo>
                  <a:lnTo>
                    <a:pt x="2135198" y="819547"/>
                  </a:lnTo>
                  <a:lnTo>
                    <a:pt x="2131629" y="824310"/>
                  </a:lnTo>
                  <a:lnTo>
                    <a:pt x="2128852" y="827882"/>
                  </a:lnTo>
                  <a:lnTo>
                    <a:pt x="2124886" y="832247"/>
                  </a:lnTo>
                  <a:lnTo>
                    <a:pt x="2121713" y="836216"/>
                  </a:lnTo>
                  <a:lnTo>
                    <a:pt x="2117350" y="839788"/>
                  </a:lnTo>
                  <a:lnTo>
                    <a:pt x="2113780" y="843360"/>
                  </a:lnTo>
                  <a:lnTo>
                    <a:pt x="2109417" y="846535"/>
                  </a:lnTo>
                  <a:lnTo>
                    <a:pt x="2105054" y="849710"/>
                  </a:lnTo>
                  <a:lnTo>
                    <a:pt x="2100691" y="852488"/>
                  </a:lnTo>
                  <a:lnTo>
                    <a:pt x="2095931" y="854869"/>
                  </a:lnTo>
                  <a:lnTo>
                    <a:pt x="2091171" y="857647"/>
                  </a:lnTo>
                  <a:lnTo>
                    <a:pt x="2086411" y="859632"/>
                  </a:lnTo>
                  <a:lnTo>
                    <a:pt x="2081255" y="861616"/>
                  </a:lnTo>
                  <a:lnTo>
                    <a:pt x="2076099" y="863601"/>
                  </a:lnTo>
                  <a:lnTo>
                    <a:pt x="2070942" y="865188"/>
                  </a:lnTo>
                  <a:lnTo>
                    <a:pt x="2065786" y="866379"/>
                  </a:lnTo>
                  <a:lnTo>
                    <a:pt x="2060233" y="867172"/>
                  </a:lnTo>
                  <a:lnTo>
                    <a:pt x="2054680" y="867966"/>
                  </a:lnTo>
                  <a:lnTo>
                    <a:pt x="2049127" y="868363"/>
                  </a:lnTo>
                  <a:lnTo>
                    <a:pt x="2043178" y="868363"/>
                  </a:lnTo>
                  <a:lnTo>
                    <a:pt x="988111" y="868363"/>
                  </a:lnTo>
                  <a:lnTo>
                    <a:pt x="982954" y="868363"/>
                  </a:lnTo>
                  <a:lnTo>
                    <a:pt x="977401" y="867966"/>
                  </a:lnTo>
                  <a:lnTo>
                    <a:pt x="971452" y="867172"/>
                  </a:lnTo>
                  <a:lnTo>
                    <a:pt x="966295" y="866379"/>
                  </a:lnTo>
                  <a:lnTo>
                    <a:pt x="960742" y="865188"/>
                  </a:lnTo>
                  <a:lnTo>
                    <a:pt x="955586" y="863601"/>
                  </a:lnTo>
                  <a:lnTo>
                    <a:pt x="950430" y="861616"/>
                  </a:lnTo>
                  <a:lnTo>
                    <a:pt x="945273" y="859632"/>
                  </a:lnTo>
                  <a:lnTo>
                    <a:pt x="940514" y="857647"/>
                  </a:lnTo>
                  <a:lnTo>
                    <a:pt x="935754" y="854869"/>
                  </a:lnTo>
                  <a:lnTo>
                    <a:pt x="930994" y="852488"/>
                  </a:lnTo>
                  <a:lnTo>
                    <a:pt x="926631" y="849710"/>
                  </a:lnTo>
                  <a:lnTo>
                    <a:pt x="922268" y="846535"/>
                  </a:lnTo>
                  <a:lnTo>
                    <a:pt x="918302" y="843360"/>
                  </a:lnTo>
                  <a:lnTo>
                    <a:pt x="913939" y="839788"/>
                  </a:lnTo>
                  <a:lnTo>
                    <a:pt x="910369" y="836216"/>
                  </a:lnTo>
                  <a:lnTo>
                    <a:pt x="906402" y="832247"/>
                  </a:lnTo>
                  <a:lnTo>
                    <a:pt x="903229" y="827882"/>
                  </a:lnTo>
                  <a:lnTo>
                    <a:pt x="899659" y="824310"/>
                  </a:lnTo>
                  <a:lnTo>
                    <a:pt x="896883" y="819547"/>
                  </a:lnTo>
                  <a:lnTo>
                    <a:pt x="893710" y="815579"/>
                  </a:lnTo>
                  <a:lnTo>
                    <a:pt x="891330" y="810816"/>
                  </a:lnTo>
                  <a:lnTo>
                    <a:pt x="888950" y="805657"/>
                  </a:lnTo>
                  <a:lnTo>
                    <a:pt x="886570" y="800894"/>
                  </a:lnTo>
                  <a:lnTo>
                    <a:pt x="884587" y="796132"/>
                  </a:lnTo>
                  <a:lnTo>
                    <a:pt x="883001" y="790972"/>
                  </a:lnTo>
                  <a:lnTo>
                    <a:pt x="881414" y="785416"/>
                  </a:lnTo>
                  <a:lnTo>
                    <a:pt x="879827" y="779860"/>
                  </a:lnTo>
                  <a:lnTo>
                    <a:pt x="879034" y="775097"/>
                  </a:lnTo>
                  <a:lnTo>
                    <a:pt x="878241" y="769144"/>
                  </a:lnTo>
                  <a:lnTo>
                    <a:pt x="877844" y="763588"/>
                  </a:lnTo>
                  <a:lnTo>
                    <a:pt x="877844" y="758032"/>
                  </a:lnTo>
                  <a:lnTo>
                    <a:pt x="877844" y="696913"/>
                  </a:lnTo>
                  <a:lnTo>
                    <a:pt x="833420" y="723504"/>
                  </a:lnTo>
                  <a:lnTo>
                    <a:pt x="804862" y="676672"/>
                  </a:lnTo>
                  <a:lnTo>
                    <a:pt x="877844" y="633413"/>
                  </a:lnTo>
                  <a:lnTo>
                    <a:pt x="877844" y="110332"/>
                  </a:lnTo>
                  <a:lnTo>
                    <a:pt x="877844" y="105172"/>
                  </a:lnTo>
                  <a:lnTo>
                    <a:pt x="878241" y="99219"/>
                  </a:lnTo>
                  <a:lnTo>
                    <a:pt x="879034" y="93663"/>
                  </a:lnTo>
                  <a:lnTo>
                    <a:pt x="879827" y="88107"/>
                  </a:lnTo>
                  <a:lnTo>
                    <a:pt x="881414" y="82947"/>
                  </a:lnTo>
                  <a:lnTo>
                    <a:pt x="883001" y="77788"/>
                  </a:lnTo>
                  <a:lnTo>
                    <a:pt x="884587" y="72628"/>
                  </a:lnTo>
                  <a:lnTo>
                    <a:pt x="886570" y="67469"/>
                  </a:lnTo>
                  <a:lnTo>
                    <a:pt x="888950" y="62707"/>
                  </a:lnTo>
                  <a:lnTo>
                    <a:pt x="891330" y="57944"/>
                  </a:lnTo>
                  <a:lnTo>
                    <a:pt x="893710" y="53182"/>
                  </a:lnTo>
                  <a:lnTo>
                    <a:pt x="896883" y="48816"/>
                  </a:lnTo>
                  <a:lnTo>
                    <a:pt x="899659" y="44451"/>
                  </a:lnTo>
                  <a:lnTo>
                    <a:pt x="903229" y="40085"/>
                  </a:lnTo>
                  <a:lnTo>
                    <a:pt x="910369" y="32544"/>
                  </a:lnTo>
                  <a:lnTo>
                    <a:pt x="918302" y="25401"/>
                  </a:lnTo>
                  <a:lnTo>
                    <a:pt x="922268" y="21828"/>
                  </a:lnTo>
                  <a:lnTo>
                    <a:pt x="926631" y="19050"/>
                  </a:lnTo>
                  <a:lnTo>
                    <a:pt x="930994" y="16272"/>
                  </a:lnTo>
                  <a:lnTo>
                    <a:pt x="935754" y="13494"/>
                  </a:lnTo>
                  <a:lnTo>
                    <a:pt x="940514" y="11113"/>
                  </a:lnTo>
                  <a:lnTo>
                    <a:pt x="945273" y="8732"/>
                  </a:lnTo>
                  <a:lnTo>
                    <a:pt x="950430" y="6747"/>
                  </a:lnTo>
                  <a:lnTo>
                    <a:pt x="955586" y="5160"/>
                  </a:lnTo>
                  <a:lnTo>
                    <a:pt x="960742" y="3572"/>
                  </a:lnTo>
                  <a:lnTo>
                    <a:pt x="966295" y="1985"/>
                  </a:lnTo>
                  <a:lnTo>
                    <a:pt x="971452" y="1191"/>
                  </a:lnTo>
                  <a:lnTo>
                    <a:pt x="977401" y="397"/>
                  </a:lnTo>
                  <a:lnTo>
                    <a:pt x="982954" y="0"/>
                  </a:lnTo>
                  <a:close/>
                </a:path>
              </a:pathLst>
            </a:custGeom>
            <a:solidFill>
              <a:schemeClr val="bg1"/>
            </a:solidFill>
            <a:ln>
              <a:noFill/>
            </a:ln>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itchFamily="34" charset="-122"/>
                <a:ea typeface="微软雅黑" pitchFamily="34" charset="-122"/>
              </a:endParaRPr>
            </a:p>
          </p:txBody>
        </p:sp>
        <p:sp>
          <p:nvSpPr>
            <p:cNvPr id="36" name="Rectangle 5"/>
            <p:cNvSpPr/>
            <p:nvPr/>
          </p:nvSpPr>
          <p:spPr bwMode="auto">
            <a:xfrm>
              <a:off x="6448124" y="3868330"/>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此处添加详细文本描述，建议与标题相关并符合整体语言风格，语言描述尽量简洁生动</a:t>
              </a:r>
              <a:endParaRPr lang="en-US" altLang="zh-CN" sz="900">
                <a:solidFill>
                  <a:schemeClr val="tx1">
                    <a:lumMod val="75000"/>
                    <a:lumOff val="25000"/>
                  </a:schemeClr>
                </a:solidFill>
                <a:latin typeface="微软雅黑" pitchFamily="34" charset="-122"/>
                <a:ea typeface="微软雅黑" pitchFamily="34" charset="-122"/>
                <a:cs typeface="Lato Light" charset="0"/>
                <a:sym typeface="Lato Light" charset="0"/>
              </a:endParaRPr>
            </a:p>
          </p:txBody>
        </p:sp>
      </p:grpSp>
      <p:grpSp>
        <p:nvGrpSpPr>
          <p:cNvPr id="39" name="组合 38"/>
          <p:cNvGrpSpPr/>
          <p:nvPr/>
        </p:nvGrpSpPr>
        <p:grpSpPr>
          <a:xfrm>
            <a:off x="6426018" y="1281592"/>
            <a:ext cx="1533539" cy="3234374"/>
            <a:chOff x="8568023" y="1519176"/>
            <a:chExt cx="2044719" cy="4312498"/>
          </a:xfrm>
        </p:grpSpPr>
        <p:sp>
          <p:nvSpPr>
            <p:cNvPr id="40" name="圆角矩形 39"/>
            <p:cNvSpPr/>
            <p:nvPr/>
          </p:nvSpPr>
          <p:spPr>
            <a:xfrm>
              <a:off x="8568023" y="1519176"/>
              <a:ext cx="2044719" cy="4312498"/>
            </a:xfrm>
            <a:prstGeom prst="roundRect">
              <a:avLst/>
            </a:prstGeom>
            <a:noFill/>
            <a:ln w="381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1" name="椭圆 40"/>
            <p:cNvSpPr/>
            <p:nvPr/>
          </p:nvSpPr>
          <p:spPr>
            <a:xfrm>
              <a:off x="8835139" y="1701002"/>
              <a:ext cx="1510486" cy="1510484"/>
            </a:xfrm>
            <a:prstGeom prst="ellipse">
              <a:avLst/>
            </a:prstGeom>
            <a:solidFill>
              <a:schemeClr val="tx2"/>
            </a:solidFill>
            <a:ln w="25400" cap="flat">
              <a:solidFill>
                <a:schemeClr val="tx2"/>
              </a:solidFill>
              <a:prstDash val="solid"/>
              <a:miter lim="800000"/>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微软雅黑" pitchFamily="34" charset="-122"/>
                <a:ea typeface="微软雅黑" pitchFamily="34" charset="-122"/>
              </a:endParaRPr>
            </a:p>
          </p:txBody>
        </p:sp>
        <p:sp>
          <p:nvSpPr>
            <p:cNvPr id="42" name="椭圆 41"/>
            <p:cNvSpPr/>
            <p:nvPr/>
          </p:nvSpPr>
          <p:spPr>
            <a:xfrm>
              <a:off x="8978387" y="1836279"/>
              <a:ext cx="1223990" cy="1223990"/>
            </a:xfrm>
            <a:prstGeom prst="ellipse">
              <a:avLst/>
            </a:prstGeom>
            <a:noFill/>
            <a:ln w="28575">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3" name="椭圆 42"/>
            <p:cNvSpPr/>
            <p:nvPr/>
          </p:nvSpPr>
          <p:spPr>
            <a:xfrm>
              <a:off x="8946305"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a:solidFill>
                  <a:srgbClr val="0087CF"/>
                </a:solidFill>
                <a:latin typeface="微软雅黑" pitchFamily="34" charset="-122"/>
                <a:ea typeface="微软雅黑" pitchFamily="34" charset="-122"/>
              </a:endParaRPr>
            </a:p>
          </p:txBody>
        </p:sp>
        <p:sp>
          <p:nvSpPr>
            <p:cNvPr id="44" name="文本框 61"/>
            <p:cNvSpPr txBox="1"/>
            <p:nvPr/>
          </p:nvSpPr>
          <p:spPr>
            <a:xfrm>
              <a:off x="9330535" y="5185494"/>
              <a:ext cx="729260" cy="615553"/>
            </a:xfrm>
            <a:prstGeom prst="rect">
              <a:avLst/>
            </a:prstGeom>
            <a:noFill/>
          </p:spPr>
          <p:txBody>
            <a:bodyPr wrap="none" rtlCol="0">
              <a:spAutoFit/>
            </a:bodyPr>
            <a:lstStyle/>
            <a:p>
              <a:r>
                <a:rPr lang="en-US" altLang="zh-CN" sz="2400">
                  <a:solidFill>
                    <a:schemeClr val="tx1">
                      <a:lumMod val="65000"/>
                      <a:lumOff val="35000"/>
                    </a:schemeClr>
                  </a:solidFill>
                  <a:latin typeface="微软雅黑" pitchFamily="34" charset="-122"/>
                  <a:ea typeface="微软雅黑" pitchFamily="34" charset="-122"/>
                </a:rPr>
                <a:t>04</a:t>
              </a:r>
              <a:endParaRPr lang="zh-CN" altLang="en-US" sz="2400">
                <a:solidFill>
                  <a:schemeClr val="tx1">
                    <a:lumMod val="65000"/>
                    <a:lumOff val="35000"/>
                  </a:schemeClr>
                </a:solidFill>
                <a:latin typeface="微软雅黑" pitchFamily="34" charset="-122"/>
                <a:ea typeface="微软雅黑" pitchFamily="34" charset="-122"/>
              </a:endParaRPr>
            </a:p>
          </p:txBody>
        </p:sp>
        <p:grpSp>
          <p:nvGrpSpPr>
            <p:cNvPr id="45" name="组合 44"/>
            <p:cNvGrpSpPr/>
            <p:nvPr/>
          </p:nvGrpSpPr>
          <p:grpSpPr>
            <a:xfrm>
              <a:off x="8759353" y="5186696"/>
              <a:ext cx="1662059" cy="31862"/>
              <a:chOff x="3060700" y="4724400"/>
              <a:chExt cx="5955507" cy="7880"/>
            </a:xfrm>
          </p:grpSpPr>
          <p:cxnSp>
            <p:nvCxnSpPr>
              <p:cNvPr id="49" name="直接连接符 48"/>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8954312" y="3364468"/>
              <a:ext cx="1272143" cy="430887"/>
            </a:xfrm>
            <a:prstGeom prst="rect">
              <a:avLst/>
            </a:prstGeom>
          </p:spPr>
          <p:txBody>
            <a:bodyPr wrap="none">
              <a:spAutoFit/>
            </a:bodyPr>
            <a:lstStyle/>
            <a:p>
              <a:pPr algn="ctr"/>
              <a:r>
                <a:rPr lang="zh-CN" altLang="en-US" sz="1500">
                  <a:solidFill>
                    <a:schemeClr val="tx2"/>
                  </a:solidFill>
                  <a:latin typeface="微软雅黑" pitchFamily="34" charset="-122"/>
                  <a:ea typeface="微软雅黑" pitchFamily="34" charset="-122"/>
                </a:rPr>
                <a:t>利用资源</a:t>
              </a:r>
            </a:p>
          </p:txBody>
        </p:sp>
        <p:sp>
          <p:nvSpPr>
            <p:cNvPr id="47" name="KSO_Shape"/>
            <p:cNvSpPr/>
            <p:nvPr/>
          </p:nvSpPr>
          <p:spPr bwMode="auto">
            <a:xfrm>
              <a:off x="9258256" y="2172770"/>
              <a:ext cx="664252" cy="463922"/>
            </a:xfrm>
            <a:custGeom>
              <a:gdLst>
                <a:gd name="T0" fmla="*/ 1391139 w 4254"/>
                <a:gd name="T1" fmla="*/ 144776 h 2969"/>
                <a:gd name="T2" fmla="*/ 1364476 w 4254"/>
                <a:gd name="T3" fmla="*/ 0 h 2969"/>
                <a:gd name="T4" fmla="*/ 501944 w 4254"/>
                <a:gd name="T5" fmla="*/ 622705 h 2969"/>
                <a:gd name="T6" fmla="*/ 0 w 4254"/>
                <a:gd name="T7" fmla="*/ 1256840 h 2969"/>
                <a:gd name="T8" fmla="*/ 717366 w 4254"/>
                <a:gd name="T9" fmla="*/ 622705 h 2969"/>
                <a:gd name="T10" fmla="*/ 1335697 w 4254"/>
                <a:gd name="T11" fmla="*/ 496979 h 2969"/>
                <a:gd name="T12" fmla="*/ 1495252 w 4254"/>
                <a:gd name="T13" fmla="*/ 496979 h 2969"/>
                <a:gd name="T14" fmla="*/ 422378 w 4254"/>
                <a:gd name="T15" fmla="*/ 679853 h 2969"/>
                <a:gd name="T16" fmla="*/ 2116 w 4254"/>
                <a:gd name="T17" fmla="*/ 710756 h 2969"/>
                <a:gd name="T18" fmla="*/ 33435 w 4254"/>
                <a:gd name="T19" fmla="*/ 380566 h 2969"/>
                <a:gd name="T20" fmla="*/ 360587 w 4254"/>
                <a:gd name="T21" fmla="*/ 648951 h 2969"/>
                <a:gd name="T22" fmla="*/ 360587 w 4254"/>
                <a:gd name="T23" fmla="*/ 546084 h 2969"/>
                <a:gd name="T24" fmla="*/ 86761 w 4254"/>
                <a:gd name="T25" fmla="*/ 442794 h 2969"/>
                <a:gd name="T26" fmla="*/ 64330 w 4254"/>
                <a:gd name="T27" fmla="*/ 442794 h 2969"/>
                <a:gd name="T28" fmla="*/ 155747 w 4254"/>
                <a:gd name="T29" fmla="*/ 442794 h 2969"/>
                <a:gd name="T30" fmla="*/ 188335 w 4254"/>
                <a:gd name="T31" fmla="*/ 442794 h 2969"/>
                <a:gd name="T32" fmla="*/ 64330 w 4254"/>
                <a:gd name="T33" fmla="*/ 581643 h 2969"/>
                <a:gd name="T34" fmla="*/ 391483 w 4254"/>
                <a:gd name="T35" fmla="*/ 761131 h 2969"/>
                <a:gd name="T36" fmla="*/ 422378 w 4254"/>
                <a:gd name="T37" fmla="*/ 1091321 h 2969"/>
                <a:gd name="T38" fmla="*/ 2116 w 4254"/>
                <a:gd name="T39" fmla="*/ 1060419 h 2969"/>
                <a:gd name="T40" fmla="*/ 391483 w 4254"/>
                <a:gd name="T41" fmla="*/ 761131 h 2969"/>
                <a:gd name="T42" fmla="*/ 325883 w 4254"/>
                <a:gd name="T43" fmla="*/ 1029093 h 2969"/>
                <a:gd name="T44" fmla="*/ 325883 w 4254"/>
                <a:gd name="T45" fmla="*/ 822936 h 2969"/>
                <a:gd name="T46" fmla="*/ 155323 w 4254"/>
                <a:gd name="T47" fmla="*/ 1029093 h 2969"/>
                <a:gd name="T48" fmla="*/ 86761 w 4254"/>
                <a:gd name="T49" fmla="*/ 822936 h 2969"/>
                <a:gd name="T50" fmla="*/ 224309 w 4254"/>
                <a:gd name="T51" fmla="*/ 1029093 h 2969"/>
                <a:gd name="T52" fmla="*/ 224732 w 4254"/>
                <a:gd name="T53" fmla="*/ 822936 h 2969"/>
                <a:gd name="T54" fmla="*/ 86761 w 4254"/>
                <a:gd name="T55" fmla="*/ 1029093 h 2969"/>
                <a:gd name="T56" fmla="*/ 1288295 w 4254"/>
                <a:gd name="T57" fmla="*/ 761131 h 2969"/>
                <a:gd name="T58" fmla="*/ 1257400 w 4254"/>
                <a:gd name="T59" fmla="*/ 1091321 h 2969"/>
                <a:gd name="T60" fmla="*/ 868033 w 4254"/>
                <a:gd name="T61" fmla="*/ 792034 h 2969"/>
                <a:gd name="T62" fmla="*/ 1159212 w 4254"/>
                <a:gd name="T63" fmla="*/ 822936 h 2969"/>
                <a:gd name="T64" fmla="*/ 1123238 w 4254"/>
                <a:gd name="T65" fmla="*/ 822936 h 2969"/>
                <a:gd name="T66" fmla="*/ 1226505 w 4254"/>
                <a:gd name="T67" fmla="*/ 822936 h 2969"/>
                <a:gd name="T68" fmla="*/ 985267 w 4254"/>
                <a:gd name="T69" fmla="*/ 1029093 h 2969"/>
                <a:gd name="T70" fmla="*/ 1053829 w 4254"/>
                <a:gd name="T71" fmla="*/ 1029093 h 2969"/>
                <a:gd name="T72" fmla="*/ 1053829 w 4254"/>
                <a:gd name="T73" fmla="*/ 1029093 h 2969"/>
                <a:gd name="T74" fmla="*/ 1159212 w 4254"/>
                <a:gd name="T75" fmla="*/ 1029093 h 2969"/>
                <a:gd name="T76" fmla="*/ 930247 w 4254"/>
                <a:gd name="T77" fmla="*/ 1029093 h 2969"/>
                <a:gd name="T78" fmla="*/ 1799551 w 4254"/>
                <a:gd name="T79" fmla="*/ 792034 h 2969"/>
                <a:gd name="T80" fmla="*/ 1410184 w 4254"/>
                <a:gd name="T81" fmla="*/ 1091321 h 2969"/>
                <a:gd name="T82" fmla="*/ 1379289 w 4254"/>
                <a:gd name="T83" fmla="*/ 761131 h 2969"/>
                <a:gd name="T84" fmla="*/ 1737337 w 4254"/>
                <a:gd name="T85" fmla="*/ 1024013 h 2969"/>
                <a:gd name="T86" fmla="*/ 1670467 w 4254"/>
                <a:gd name="T87" fmla="*/ 822936 h 2969"/>
                <a:gd name="T88" fmla="*/ 1737337 w 4254"/>
                <a:gd name="T89" fmla="*/ 926650 h 2969"/>
                <a:gd name="T90" fmla="*/ 1441079 w 4254"/>
                <a:gd name="T91" fmla="*/ 864421 h 2969"/>
                <a:gd name="T92" fmla="*/ 1496099 w 4254"/>
                <a:gd name="T93" fmla="*/ 822936 h 2969"/>
                <a:gd name="T94" fmla="*/ 1634070 w 4254"/>
                <a:gd name="T95" fmla="*/ 1029093 h 2969"/>
                <a:gd name="T96" fmla="*/ 1634070 w 4254"/>
                <a:gd name="T97" fmla="*/ 1029093 h 2969"/>
                <a:gd name="T98" fmla="*/ 1441079 w 4254"/>
                <a:gd name="T99" fmla="*/ 962209 h 2969"/>
                <a:gd name="T100" fmla="*/ 1087687 w 4254"/>
                <a:gd name="T101" fmla="*/ 251876 h 2969"/>
                <a:gd name="T102" fmla="*/ 963259 w 4254"/>
                <a:gd name="T103" fmla="*/ 325111 h 2969"/>
                <a:gd name="T104" fmla="*/ 838408 w 4254"/>
                <a:gd name="T105" fmla="*/ 368713 h 2969"/>
                <a:gd name="T106" fmla="*/ 770692 w 4254"/>
                <a:gd name="T107" fmla="*/ 356013 h 2969"/>
                <a:gd name="T108" fmla="*/ 877768 w 4254"/>
                <a:gd name="T109" fmla="*/ 316221 h 2969"/>
                <a:gd name="T110" fmla="*/ 1001772 w 4254"/>
                <a:gd name="T111" fmla="*/ 248066 h 2969"/>
                <a:gd name="T112" fmla="*/ 1156249 w 4254"/>
                <a:gd name="T113" fmla="*/ 184145 h 2969"/>
                <a:gd name="T114" fmla="*/ 1184605 w 4254"/>
                <a:gd name="T115" fmla="*/ 159592 h 2969"/>
                <a:gd name="T116" fmla="*/ 1325116 w 4254"/>
                <a:gd name="T117" fmla="*/ 97364 h 29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54" h="2969">
                  <a:moveTo>
                    <a:pt x="3533" y="1174"/>
                  </a:moveTo>
                  <a:cubicBezTo>
                    <a:pt x="3237" y="1174"/>
                    <a:pt x="3237" y="1174"/>
                    <a:pt x="3237" y="1174"/>
                  </a:cubicBezTo>
                  <a:cubicBezTo>
                    <a:pt x="3237" y="374"/>
                    <a:pt x="3237" y="374"/>
                    <a:pt x="3237" y="374"/>
                  </a:cubicBezTo>
                  <a:cubicBezTo>
                    <a:pt x="3287" y="342"/>
                    <a:pt x="3287" y="342"/>
                    <a:pt x="3287" y="342"/>
                  </a:cubicBezTo>
                  <a:cubicBezTo>
                    <a:pt x="3348" y="303"/>
                    <a:pt x="3348" y="303"/>
                    <a:pt x="3348" y="303"/>
                  </a:cubicBezTo>
                  <a:cubicBezTo>
                    <a:pt x="3321" y="237"/>
                    <a:pt x="3321" y="237"/>
                    <a:pt x="3321" y="237"/>
                  </a:cubicBezTo>
                  <a:cubicBezTo>
                    <a:pt x="3258" y="82"/>
                    <a:pt x="3258" y="82"/>
                    <a:pt x="3258" y="82"/>
                  </a:cubicBezTo>
                  <a:cubicBezTo>
                    <a:pt x="3224" y="0"/>
                    <a:pt x="3224" y="0"/>
                    <a:pt x="3224" y="0"/>
                  </a:cubicBezTo>
                  <a:cubicBezTo>
                    <a:pt x="3143" y="36"/>
                    <a:pt x="3143" y="36"/>
                    <a:pt x="3143" y="36"/>
                  </a:cubicBezTo>
                  <a:cubicBezTo>
                    <a:pt x="1402" y="807"/>
                    <a:pt x="1402" y="807"/>
                    <a:pt x="1402" y="807"/>
                  </a:cubicBezTo>
                  <a:cubicBezTo>
                    <a:pt x="1186" y="807"/>
                    <a:pt x="1186" y="807"/>
                    <a:pt x="1186" y="807"/>
                  </a:cubicBezTo>
                  <a:cubicBezTo>
                    <a:pt x="1186" y="1471"/>
                    <a:pt x="1186" y="1471"/>
                    <a:pt x="1186" y="1471"/>
                  </a:cubicBezTo>
                  <a:cubicBezTo>
                    <a:pt x="1301" y="1471"/>
                    <a:pt x="1301" y="1471"/>
                    <a:pt x="1301" y="1471"/>
                  </a:cubicBezTo>
                  <a:cubicBezTo>
                    <a:pt x="1301" y="2697"/>
                    <a:pt x="1301" y="2697"/>
                    <a:pt x="1301" y="2697"/>
                  </a:cubicBezTo>
                  <a:cubicBezTo>
                    <a:pt x="0" y="2697"/>
                    <a:pt x="0" y="2697"/>
                    <a:pt x="0" y="2697"/>
                  </a:cubicBezTo>
                  <a:cubicBezTo>
                    <a:pt x="0" y="2969"/>
                    <a:pt x="0" y="2969"/>
                    <a:pt x="0" y="2969"/>
                  </a:cubicBezTo>
                  <a:cubicBezTo>
                    <a:pt x="4254" y="2969"/>
                    <a:pt x="4254" y="2969"/>
                    <a:pt x="4254" y="2969"/>
                  </a:cubicBezTo>
                  <a:cubicBezTo>
                    <a:pt x="4254" y="2697"/>
                    <a:pt x="4254" y="2697"/>
                    <a:pt x="4254" y="2697"/>
                  </a:cubicBezTo>
                  <a:cubicBezTo>
                    <a:pt x="1695" y="2697"/>
                    <a:pt x="1695" y="2697"/>
                    <a:pt x="1695" y="2697"/>
                  </a:cubicBezTo>
                  <a:cubicBezTo>
                    <a:pt x="1695" y="1471"/>
                    <a:pt x="1695" y="1471"/>
                    <a:pt x="1695" y="1471"/>
                  </a:cubicBezTo>
                  <a:cubicBezTo>
                    <a:pt x="1821" y="1471"/>
                    <a:pt x="1821" y="1471"/>
                    <a:pt x="1821" y="1471"/>
                  </a:cubicBezTo>
                  <a:cubicBezTo>
                    <a:pt x="1821" y="1278"/>
                    <a:pt x="1821" y="1278"/>
                    <a:pt x="1821" y="1278"/>
                  </a:cubicBezTo>
                  <a:cubicBezTo>
                    <a:pt x="3156" y="426"/>
                    <a:pt x="3156" y="426"/>
                    <a:pt x="3156" y="426"/>
                  </a:cubicBezTo>
                  <a:cubicBezTo>
                    <a:pt x="3156" y="1174"/>
                    <a:pt x="3156" y="1174"/>
                    <a:pt x="3156" y="1174"/>
                  </a:cubicBezTo>
                  <a:cubicBezTo>
                    <a:pt x="2855" y="1174"/>
                    <a:pt x="2855" y="1174"/>
                    <a:pt x="2855" y="1174"/>
                  </a:cubicBezTo>
                  <a:cubicBezTo>
                    <a:pt x="2855" y="1662"/>
                    <a:pt x="2855" y="1662"/>
                    <a:pt x="2855" y="1662"/>
                  </a:cubicBezTo>
                  <a:cubicBezTo>
                    <a:pt x="3533" y="1662"/>
                    <a:pt x="3533" y="1662"/>
                    <a:pt x="3533" y="1662"/>
                  </a:cubicBezTo>
                  <a:cubicBezTo>
                    <a:pt x="3533" y="1174"/>
                    <a:pt x="3533" y="1174"/>
                    <a:pt x="3533" y="1174"/>
                  </a:cubicBezTo>
                  <a:close/>
                  <a:moveTo>
                    <a:pt x="925" y="899"/>
                  </a:moveTo>
                  <a:cubicBezTo>
                    <a:pt x="998" y="899"/>
                    <a:pt x="998" y="899"/>
                    <a:pt x="998" y="899"/>
                  </a:cubicBezTo>
                  <a:cubicBezTo>
                    <a:pt x="998" y="972"/>
                    <a:pt x="998" y="972"/>
                    <a:pt x="998" y="972"/>
                  </a:cubicBezTo>
                  <a:cubicBezTo>
                    <a:pt x="998" y="1606"/>
                    <a:pt x="998" y="1606"/>
                    <a:pt x="998" y="1606"/>
                  </a:cubicBezTo>
                  <a:cubicBezTo>
                    <a:pt x="998" y="1679"/>
                    <a:pt x="998" y="1679"/>
                    <a:pt x="998" y="1679"/>
                  </a:cubicBezTo>
                  <a:cubicBezTo>
                    <a:pt x="925" y="1679"/>
                    <a:pt x="925" y="1679"/>
                    <a:pt x="925" y="1679"/>
                  </a:cubicBezTo>
                  <a:cubicBezTo>
                    <a:pt x="79" y="1679"/>
                    <a:pt x="79" y="1679"/>
                    <a:pt x="79" y="1679"/>
                  </a:cubicBezTo>
                  <a:cubicBezTo>
                    <a:pt x="5" y="1679"/>
                    <a:pt x="5" y="1679"/>
                    <a:pt x="5" y="1679"/>
                  </a:cubicBezTo>
                  <a:cubicBezTo>
                    <a:pt x="5" y="1606"/>
                    <a:pt x="5" y="1606"/>
                    <a:pt x="5" y="1606"/>
                  </a:cubicBezTo>
                  <a:cubicBezTo>
                    <a:pt x="5" y="972"/>
                    <a:pt x="5" y="972"/>
                    <a:pt x="5" y="972"/>
                  </a:cubicBezTo>
                  <a:cubicBezTo>
                    <a:pt x="5" y="899"/>
                    <a:pt x="5" y="899"/>
                    <a:pt x="5" y="899"/>
                  </a:cubicBezTo>
                  <a:cubicBezTo>
                    <a:pt x="79" y="899"/>
                    <a:pt x="79" y="899"/>
                    <a:pt x="79" y="899"/>
                  </a:cubicBezTo>
                  <a:cubicBezTo>
                    <a:pt x="925" y="899"/>
                    <a:pt x="925" y="899"/>
                    <a:pt x="925" y="899"/>
                  </a:cubicBezTo>
                  <a:close/>
                  <a:moveTo>
                    <a:pt x="693" y="1046"/>
                  </a:moveTo>
                  <a:cubicBezTo>
                    <a:pt x="852" y="1521"/>
                    <a:pt x="852" y="1521"/>
                    <a:pt x="852" y="1521"/>
                  </a:cubicBezTo>
                  <a:cubicBezTo>
                    <a:pt x="852" y="1533"/>
                    <a:pt x="852" y="1533"/>
                    <a:pt x="852" y="1533"/>
                  </a:cubicBezTo>
                  <a:cubicBezTo>
                    <a:pt x="770" y="1533"/>
                    <a:pt x="770" y="1533"/>
                    <a:pt x="770" y="1533"/>
                  </a:cubicBezTo>
                  <a:cubicBezTo>
                    <a:pt x="608" y="1046"/>
                    <a:pt x="608" y="1046"/>
                    <a:pt x="608" y="1046"/>
                  </a:cubicBezTo>
                  <a:cubicBezTo>
                    <a:pt x="693" y="1046"/>
                    <a:pt x="693" y="1046"/>
                    <a:pt x="693" y="1046"/>
                  </a:cubicBezTo>
                  <a:close/>
                  <a:moveTo>
                    <a:pt x="852" y="1290"/>
                  </a:moveTo>
                  <a:cubicBezTo>
                    <a:pt x="770" y="1046"/>
                    <a:pt x="770" y="1046"/>
                    <a:pt x="770" y="1046"/>
                  </a:cubicBezTo>
                  <a:cubicBezTo>
                    <a:pt x="852" y="1046"/>
                    <a:pt x="852" y="1046"/>
                    <a:pt x="852" y="1046"/>
                  </a:cubicBezTo>
                  <a:cubicBezTo>
                    <a:pt x="852" y="1290"/>
                    <a:pt x="852" y="1290"/>
                    <a:pt x="852" y="1290"/>
                  </a:cubicBezTo>
                  <a:close/>
                  <a:moveTo>
                    <a:pt x="205" y="1046"/>
                  </a:moveTo>
                  <a:cubicBezTo>
                    <a:pt x="367" y="1533"/>
                    <a:pt x="367" y="1533"/>
                    <a:pt x="367" y="1533"/>
                  </a:cubicBezTo>
                  <a:cubicBezTo>
                    <a:pt x="281" y="1533"/>
                    <a:pt x="281" y="1533"/>
                    <a:pt x="281" y="1533"/>
                  </a:cubicBezTo>
                  <a:cubicBezTo>
                    <a:pt x="152" y="1143"/>
                    <a:pt x="152" y="1143"/>
                    <a:pt x="152" y="1143"/>
                  </a:cubicBezTo>
                  <a:cubicBezTo>
                    <a:pt x="152" y="1046"/>
                    <a:pt x="152" y="1046"/>
                    <a:pt x="152" y="1046"/>
                  </a:cubicBezTo>
                  <a:cubicBezTo>
                    <a:pt x="205" y="1046"/>
                    <a:pt x="205" y="1046"/>
                    <a:pt x="205" y="1046"/>
                  </a:cubicBezTo>
                  <a:close/>
                  <a:moveTo>
                    <a:pt x="444" y="1533"/>
                  </a:moveTo>
                  <a:cubicBezTo>
                    <a:pt x="282" y="1046"/>
                    <a:pt x="282" y="1046"/>
                    <a:pt x="282" y="1046"/>
                  </a:cubicBezTo>
                  <a:cubicBezTo>
                    <a:pt x="368" y="1046"/>
                    <a:pt x="368" y="1046"/>
                    <a:pt x="368" y="1046"/>
                  </a:cubicBezTo>
                  <a:cubicBezTo>
                    <a:pt x="530" y="1533"/>
                    <a:pt x="530" y="1533"/>
                    <a:pt x="530" y="1533"/>
                  </a:cubicBezTo>
                  <a:cubicBezTo>
                    <a:pt x="444" y="1533"/>
                    <a:pt x="444" y="1533"/>
                    <a:pt x="444" y="1533"/>
                  </a:cubicBezTo>
                  <a:close/>
                  <a:moveTo>
                    <a:pt x="607" y="1533"/>
                  </a:moveTo>
                  <a:cubicBezTo>
                    <a:pt x="445" y="1046"/>
                    <a:pt x="445" y="1046"/>
                    <a:pt x="445" y="1046"/>
                  </a:cubicBezTo>
                  <a:cubicBezTo>
                    <a:pt x="531" y="1046"/>
                    <a:pt x="531" y="1046"/>
                    <a:pt x="531" y="1046"/>
                  </a:cubicBezTo>
                  <a:cubicBezTo>
                    <a:pt x="693" y="1533"/>
                    <a:pt x="693" y="1533"/>
                    <a:pt x="693" y="1533"/>
                  </a:cubicBezTo>
                  <a:cubicBezTo>
                    <a:pt x="607" y="1533"/>
                    <a:pt x="607" y="1533"/>
                    <a:pt x="607" y="1533"/>
                  </a:cubicBezTo>
                  <a:close/>
                  <a:moveTo>
                    <a:pt x="152" y="1374"/>
                  </a:moveTo>
                  <a:cubicBezTo>
                    <a:pt x="205" y="1533"/>
                    <a:pt x="205" y="1533"/>
                    <a:pt x="205" y="1533"/>
                  </a:cubicBezTo>
                  <a:cubicBezTo>
                    <a:pt x="152" y="1533"/>
                    <a:pt x="152" y="1533"/>
                    <a:pt x="152" y="1533"/>
                  </a:cubicBezTo>
                  <a:cubicBezTo>
                    <a:pt x="152" y="1374"/>
                    <a:pt x="152" y="1374"/>
                    <a:pt x="152" y="1374"/>
                  </a:cubicBezTo>
                  <a:close/>
                  <a:moveTo>
                    <a:pt x="925" y="1798"/>
                  </a:moveTo>
                  <a:cubicBezTo>
                    <a:pt x="998" y="1798"/>
                    <a:pt x="998" y="1798"/>
                    <a:pt x="998" y="1798"/>
                  </a:cubicBezTo>
                  <a:cubicBezTo>
                    <a:pt x="998" y="1871"/>
                    <a:pt x="998" y="1871"/>
                    <a:pt x="998" y="1871"/>
                  </a:cubicBezTo>
                  <a:cubicBezTo>
                    <a:pt x="998" y="2505"/>
                    <a:pt x="998" y="2505"/>
                    <a:pt x="998" y="2505"/>
                  </a:cubicBezTo>
                  <a:cubicBezTo>
                    <a:pt x="998" y="2578"/>
                    <a:pt x="998" y="2578"/>
                    <a:pt x="998" y="2578"/>
                  </a:cubicBezTo>
                  <a:cubicBezTo>
                    <a:pt x="925" y="2578"/>
                    <a:pt x="925" y="2578"/>
                    <a:pt x="925" y="2578"/>
                  </a:cubicBezTo>
                  <a:cubicBezTo>
                    <a:pt x="79" y="2578"/>
                    <a:pt x="79" y="2578"/>
                    <a:pt x="79" y="2578"/>
                  </a:cubicBezTo>
                  <a:cubicBezTo>
                    <a:pt x="5" y="2578"/>
                    <a:pt x="5" y="2578"/>
                    <a:pt x="5" y="2578"/>
                  </a:cubicBezTo>
                  <a:cubicBezTo>
                    <a:pt x="5" y="2505"/>
                    <a:pt x="5" y="2505"/>
                    <a:pt x="5" y="2505"/>
                  </a:cubicBezTo>
                  <a:cubicBezTo>
                    <a:pt x="5" y="1871"/>
                    <a:pt x="5" y="1871"/>
                    <a:pt x="5" y="1871"/>
                  </a:cubicBezTo>
                  <a:cubicBezTo>
                    <a:pt x="5" y="1798"/>
                    <a:pt x="5" y="1798"/>
                    <a:pt x="5" y="1798"/>
                  </a:cubicBezTo>
                  <a:cubicBezTo>
                    <a:pt x="79" y="1798"/>
                    <a:pt x="79" y="1798"/>
                    <a:pt x="79" y="1798"/>
                  </a:cubicBezTo>
                  <a:cubicBezTo>
                    <a:pt x="925" y="1798"/>
                    <a:pt x="925" y="1798"/>
                    <a:pt x="925" y="1798"/>
                  </a:cubicBezTo>
                  <a:close/>
                  <a:moveTo>
                    <a:pt x="693" y="1944"/>
                  </a:moveTo>
                  <a:cubicBezTo>
                    <a:pt x="852" y="2419"/>
                    <a:pt x="852" y="2419"/>
                    <a:pt x="852" y="2419"/>
                  </a:cubicBezTo>
                  <a:cubicBezTo>
                    <a:pt x="852" y="2431"/>
                    <a:pt x="852" y="2431"/>
                    <a:pt x="852" y="2431"/>
                  </a:cubicBezTo>
                  <a:cubicBezTo>
                    <a:pt x="770" y="2431"/>
                    <a:pt x="770" y="2431"/>
                    <a:pt x="770" y="2431"/>
                  </a:cubicBezTo>
                  <a:cubicBezTo>
                    <a:pt x="608" y="1944"/>
                    <a:pt x="608" y="1944"/>
                    <a:pt x="608" y="1944"/>
                  </a:cubicBezTo>
                  <a:cubicBezTo>
                    <a:pt x="693" y="1944"/>
                    <a:pt x="693" y="1944"/>
                    <a:pt x="693" y="1944"/>
                  </a:cubicBezTo>
                  <a:close/>
                  <a:moveTo>
                    <a:pt x="852" y="2189"/>
                  </a:moveTo>
                  <a:cubicBezTo>
                    <a:pt x="770" y="1944"/>
                    <a:pt x="770" y="1944"/>
                    <a:pt x="770" y="1944"/>
                  </a:cubicBezTo>
                  <a:cubicBezTo>
                    <a:pt x="852" y="1944"/>
                    <a:pt x="852" y="1944"/>
                    <a:pt x="852" y="1944"/>
                  </a:cubicBezTo>
                  <a:cubicBezTo>
                    <a:pt x="852" y="2189"/>
                    <a:pt x="852" y="2189"/>
                    <a:pt x="852" y="2189"/>
                  </a:cubicBezTo>
                  <a:close/>
                  <a:moveTo>
                    <a:pt x="205" y="1944"/>
                  </a:moveTo>
                  <a:cubicBezTo>
                    <a:pt x="367" y="2431"/>
                    <a:pt x="367" y="2431"/>
                    <a:pt x="367" y="2431"/>
                  </a:cubicBezTo>
                  <a:cubicBezTo>
                    <a:pt x="281" y="2431"/>
                    <a:pt x="281" y="2431"/>
                    <a:pt x="281" y="2431"/>
                  </a:cubicBezTo>
                  <a:cubicBezTo>
                    <a:pt x="152" y="2042"/>
                    <a:pt x="152" y="2042"/>
                    <a:pt x="152" y="2042"/>
                  </a:cubicBezTo>
                  <a:cubicBezTo>
                    <a:pt x="152" y="1944"/>
                    <a:pt x="152" y="1944"/>
                    <a:pt x="152" y="1944"/>
                  </a:cubicBezTo>
                  <a:cubicBezTo>
                    <a:pt x="205" y="1944"/>
                    <a:pt x="205" y="1944"/>
                    <a:pt x="205" y="1944"/>
                  </a:cubicBezTo>
                  <a:close/>
                  <a:moveTo>
                    <a:pt x="444" y="2431"/>
                  </a:moveTo>
                  <a:cubicBezTo>
                    <a:pt x="282" y="1944"/>
                    <a:pt x="282" y="1944"/>
                    <a:pt x="282" y="1944"/>
                  </a:cubicBezTo>
                  <a:cubicBezTo>
                    <a:pt x="368" y="1944"/>
                    <a:pt x="368" y="1944"/>
                    <a:pt x="368" y="1944"/>
                  </a:cubicBezTo>
                  <a:cubicBezTo>
                    <a:pt x="530" y="2431"/>
                    <a:pt x="530" y="2431"/>
                    <a:pt x="530" y="2431"/>
                  </a:cubicBezTo>
                  <a:cubicBezTo>
                    <a:pt x="444" y="2431"/>
                    <a:pt x="444" y="2431"/>
                    <a:pt x="444" y="2431"/>
                  </a:cubicBezTo>
                  <a:close/>
                  <a:moveTo>
                    <a:pt x="607" y="2431"/>
                  </a:moveTo>
                  <a:cubicBezTo>
                    <a:pt x="445" y="1944"/>
                    <a:pt x="445" y="1944"/>
                    <a:pt x="445" y="1944"/>
                  </a:cubicBezTo>
                  <a:cubicBezTo>
                    <a:pt x="531" y="1944"/>
                    <a:pt x="531" y="1944"/>
                    <a:pt x="531" y="1944"/>
                  </a:cubicBezTo>
                  <a:cubicBezTo>
                    <a:pt x="693" y="2431"/>
                    <a:pt x="693" y="2431"/>
                    <a:pt x="693" y="2431"/>
                  </a:cubicBezTo>
                  <a:cubicBezTo>
                    <a:pt x="607" y="2431"/>
                    <a:pt x="607" y="2431"/>
                    <a:pt x="607" y="2431"/>
                  </a:cubicBezTo>
                  <a:close/>
                  <a:moveTo>
                    <a:pt x="152" y="2273"/>
                  </a:moveTo>
                  <a:cubicBezTo>
                    <a:pt x="205" y="2431"/>
                    <a:pt x="205" y="2431"/>
                    <a:pt x="205" y="2431"/>
                  </a:cubicBezTo>
                  <a:cubicBezTo>
                    <a:pt x="152" y="2431"/>
                    <a:pt x="152" y="2431"/>
                    <a:pt x="152" y="2431"/>
                  </a:cubicBezTo>
                  <a:cubicBezTo>
                    <a:pt x="152" y="2273"/>
                    <a:pt x="152" y="2273"/>
                    <a:pt x="152" y="2273"/>
                  </a:cubicBezTo>
                  <a:close/>
                  <a:moveTo>
                    <a:pt x="2971" y="1798"/>
                  </a:moveTo>
                  <a:cubicBezTo>
                    <a:pt x="3044" y="1798"/>
                    <a:pt x="3044" y="1798"/>
                    <a:pt x="3044" y="1798"/>
                  </a:cubicBezTo>
                  <a:cubicBezTo>
                    <a:pt x="3044" y="1871"/>
                    <a:pt x="3044" y="1871"/>
                    <a:pt x="3044" y="1871"/>
                  </a:cubicBezTo>
                  <a:cubicBezTo>
                    <a:pt x="3044" y="2505"/>
                    <a:pt x="3044" y="2505"/>
                    <a:pt x="3044" y="2505"/>
                  </a:cubicBezTo>
                  <a:cubicBezTo>
                    <a:pt x="3044" y="2578"/>
                    <a:pt x="3044" y="2578"/>
                    <a:pt x="3044" y="2578"/>
                  </a:cubicBezTo>
                  <a:cubicBezTo>
                    <a:pt x="2971" y="2578"/>
                    <a:pt x="2971" y="2578"/>
                    <a:pt x="2971" y="2578"/>
                  </a:cubicBezTo>
                  <a:cubicBezTo>
                    <a:pt x="2124" y="2578"/>
                    <a:pt x="2124" y="2578"/>
                    <a:pt x="2124" y="2578"/>
                  </a:cubicBezTo>
                  <a:cubicBezTo>
                    <a:pt x="2051" y="2578"/>
                    <a:pt x="2051" y="2578"/>
                    <a:pt x="2051" y="2578"/>
                  </a:cubicBezTo>
                  <a:cubicBezTo>
                    <a:pt x="2051" y="2505"/>
                    <a:pt x="2051" y="2505"/>
                    <a:pt x="2051" y="2505"/>
                  </a:cubicBezTo>
                  <a:cubicBezTo>
                    <a:pt x="2051" y="1871"/>
                    <a:pt x="2051" y="1871"/>
                    <a:pt x="2051" y="1871"/>
                  </a:cubicBezTo>
                  <a:cubicBezTo>
                    <a:pt x="2051" y="1798"/>
                    <a:pt x="2051" y="1798"/>
                    <a:pt x="2051" y="1798"/>
                  </a:cubicBezTo>
                  <a:cubicBezTo>
                    <a:pt x="2124" y="1798"/>
                    <a:pt x="2124" y="1798"/>
                    <a:pt x="2124" y="1798"/>
                  </a:cubicBezTo>
                  <a:cubicBezTo>
                    <a:pt x="2971" y="1798"/>
                    <a:pt x="2971" y="1798"/>
                    <a:pt x="2971" y="1798"/>
                  </a:cubicBezTo>
                  <a:close/>
                  <a:moveTo>
                    <a:pt x="2739" y="1944"/>
                  </a:moveTo>
                  <a:cubicBezTo>
                    <a:pt x="2898" y="2419"/>
                    <a:pt x="2898" y="2419"/>
                    <a:pt x="2898" y="2419"/>
                  </a:cubicBezTo>
                  <a:cubicBezTo>
                    <a:pt x="2898" y="2431"/>
                    <a:pt x="2898" y="2431"/>
                    <a:pt x="2898" y="2431"/>
                  </a:cubicBezTo>
                  <a:cubicBezTo>
                    <a:pt x="2816" y="2431"/>
                    <a:pt x="2816" y="2431"/>
                    <a:pt x="2816" y="2431"/>
                  </a:cubicBezTo>
                  <a:cubicBezTo>
                    <a:pt x="2654" y="1944"/>
                    <a:pt x="2654" y="1944"/>
                    <a:pt x="2654" y="1944"/>
                  </a:cubicBezTo>
                  <a:cubicBezTo>
                    <a:pt x="2739" y="1944"/>
                    <a:pt x="2739" y="1944"/>
                    <a:pt x="2739" y="1944"/>
                  </a:cubicBezTo>
                  <a:close/>
                  <a:moveTo>
                    <a:pt x="2898" y="2189"/>
                  </a:moveTo>
                  <a:cubicBezTo>
                    <a:pt x="2816" y="1944"/>
                    <a:pt x="2816" y="1944"/>
                    <a:pt x="2816" y="1944"/>
                  </a:cubicBezTo>
                  <a:cubicBezTo>
                    <a:pt x="2898" y="1944"/>
                    <a:pt x="2898" y="1944"/>
                    <a:pt x="2898" y="1944"/>
                  </a:cubicBezTo>
                  <a:cubicBezTo>
                    <a:pt x="2898" y="2189"/>
                    <a:pt x="2898" y="2189"/>
                    <a:pt x="2898" y="2189"/>
                  </a:cubicBezTo>
                  <a:close/>
                  <a:moveTo>
                    <a:pt x="2251" y="1944"/>
                  </a:moveTo>
                  <a:cubicBezTo>
                    <a:pt x="2414" y="2431"/>
                    <a:pt x="2414" y="2431"/>
                    <a:pt x="2414" y="2431"/>
                  </a:cubicBezTo>
                  <a:cubicBezTo>
                    <a:pt x="2328" y="2431"/>
                    <a:pt x="2328" y="2431"/>
                    <a:pt x="2328" y="2431"/>
                  </a:cubicBezTo>
                  <a:cubicBezTo>
                    <a:pt x="2198" y="2042"/>
                    <a:pt x="2198" y="2042"/>
                    <a:pt x="2198" y="2042"/>
                  </a:cubicBezTo>
                  <a:cubicBezTo>
                    <a:pt x="2198" y="1944"/>
                    <a:pt x="2198" y="1944"/>
                    <a:pt x="2198" y="1944"/>
                  </a:cubicBezTo>
                  <a:cubicBezTo>
                    <a:pt x="2251" y="1944"/>
                    <a:pt x="2251" y="1944"/>
                    <a:pt x="2251" y="1944"/>
                  </a:cubicBezTo>
                  <a:close/>
                  <a:moveTo>
                    <a:pt x="2490" y="2431"/>
                  </a:moveTo>
                  <a:cubicBezTo>
                    <a:pt x="2328" y="1944"/>
                    <a:pt x="2328" y="1944"/>
                    <a:pt x="2328" y="1944"/>
                  </a:cubicBezTo>
                  <a:cubicBezTo>
                    <a:pt x="2414" y="1944"/>
                    <a:pt x="2414" y="1944"/>
                    <a:pt x="2414" y="1944"/>
                  </a:cubicBezTo>
                  <a:cubicBezTo>
                    <a:pt x="2576" y="2431"/>
                    <a:pt x="2576" y="2431"/>
                    <a:pt x="2576" y="2431"/>
                  </a:cubicBezTo>
                  <a:cubicBezTo>
                    <a:pt x="2490" y="2431"/>
                    <a:pt x="2490" y="2431"/>
                    <a:pt x="2490" y="2431"/>
                  </a:cubicBezTo>
                  <a:close/>
                  <a:moveTo>
                    <a:pt x="2653" y="2431"/>
                  </a:moveTo>
                  <a:cubicBezTo>
                    <a:pt x="2491" y="1944"/>
                    <a:pt x="2491" y="1944"/>
                    <a:pt x="2491" y="1944"/>
                  </a:cubicBezTo>
                  <a:cubicBezTo>
                    <a:pt x="2577" y="1944"/>
                    <a:pt x="2577" y="1944"/>
                    <a:pt x="2577" y="1944"/>
                  </a:cubicBezTo>
                  <a:cubicBezTo>
                    <a:pt x="2739" y="2431"/>
                    <a:pt x="2739" y="2431"/>
                    <a:pt x="2739" y="2431"/>
                  </a:cubicBezTo>
                  <a:cubicBezTo>
                    <a:pt x="2653" y="2431"/>
                    <a:pt x="2653" y="2431"/>
                    <a:pt x="2653" y="2431"/>
                  </a:cubicBezTo>
                  <a:close/>
                  <a:moveTo>
                    <a:pt x="2198" y="2273"/>
                  </a:moveTo>
                  <a:cubicBezTo>
                    <a:pt x="2251" y="2431"/>
                    <a:pt x="2251" y="2431"/>
                    <a:pt x="2251" y="2431"/>
                  </a:cubicBezTo>
                  <a:cubicBezTo>
                    <a:pt x="2198" y="2431"/>
                    <a:pt x="2198" y="2431"/>
                    <a:pt x="2198" y="2431"/>
                  </a:cubicBezTo>
                  <a:cubicBezTo>
                    <a:pt x="2198" y="2273"/>
                    <a:pt x="2198" y="2273"/>
                    <a:pt x="2198" y="2273"/>
                  </a:cubicBezTo>
                  <a:close/>
                  <a:moveTo>
                    <a:pt x="4179" y="1798"/>
                  </a:moveTo>
                  <a:cubicBezTo>
                    <a:pt x="4252" y="1798"/>
                    <a:pt x="4252" y="1798"/>
                    <a:pt x="4252" y="1798"/>
                  </a:cubicBezTo>
                  <a:cubicBezTo>
                    <a:pt x="4252" y="1871"/>
                    <a:pt x="4252" y="1871"/>
                    <a:pt x="4252" y="1871"/>
                  </a:cubicBezTo>
                  <a:cubicBezTo>
                    <a:pt x="4252" y="2505"/>
                    <a:pt x="4252" y="2505"/>
                    <a:pt x="4252" y="2505"/>
                  </a:cubicBezTo>
                  <a:cubicBezTo>
                    <a:pt x="4252" y="2578"/>
                    <a:pt x="4252" y="2578"/>
                    <a:pt x="4252" y="2578"/>
                  </a:cubicBezTo>
                  <a:cubicBezTo>
                    <a:pt x="4179" y="2578"/>
                    <a:pt x="4179" y="2578"/>
                    <a:pt x="4179" y="2578"/>
                  </a:cubicBezTo>
                  <a:cubicBezTo>
                    <a:pt x="3332" y="2578"/>
                    <a:pt x="3332" y="2578"/>
                    <a:pt x="3332" y="2578"/>
                  </a:cubicBezTo>
                  <a:cubicBezTo>
                    <a:pt x="3259" y="2578"/>
                    <a:pt x="3259" y="2578"/>
                    <a:pt x="3259" y="2578"/>
                  </a:cubicBezTo>
                  <a:cubicBezTo>
                    <a:pt x="3259" y="2505"/>
                    <a:pt x="3259" y="2505"/>
                    <a:pt x="3259" y="2505"/>
                  </a:cubicBezTo>
                  <a:cubicBezTo>
                    <a:pt x="3259" y="1871"/>
                    <a:pt x="3259" y="1871"/>
                    <a:pt x="3259" y="1871"/>
                  </a:cubicBezTo>
                  <a:cubicBezTo>
                    <a:pt x="3259" y="1798"/>
                    <a:pt x="3259" y="1798"/>
                    <a:pt x="3259" y="1798"/>
                  </a:cubicBezTo>
                  <a:cubicBezTo>
                    <a:pt x="3332" y="1798"/>
                    <a:pt x="3332" y="1798"/>
                    <a:pt x="3332" y="1798"/>
                  </a:cubicBezTo>
                  <a:cubicBezTo>
                    <a:pt x="4179" y="1798"/>
                    <a:pt x="4179" y="1798"/>
                    <a:pt x="4179" y="1798"/>
                  </a:cubicBezTo>
                  <a:close/>
                  <a:moveTo>
                    <a:pt x="3947" y="1944"/>
                  </a:moveTo>
                  <a:cubicBezTo>
                    <a:pt x="4105" y="2419"/>
                    <a:pt x="4105" y="2419"/>
                    <a:pt x="4105" y="2419"/>
                  </a:cubicBezTo>
                  <a:cubicBezTo>
                    <a:pt x="4105" y="2431"/>
                    <a:pt x="4105" y="2431"/>
                    <a:pt x="4105" y="2431"/>
                  </a:cubicBezTo>
                  <a:cubicBezTo>
                    <a:pt x="4023" y="2431"/>
                    <a:pt x="4023" y="2431"/>
                    <a:pt x="4023" y="2431"/>
                  </a:cubicBezTo>
                  <a:cubicBezTo>
                    <a:pt x="3861" y="1944"/>
                    <a:pt x="3861" y="1944"/>
                    <a:pt x="3861" y="1944"/>
                  </a:cubicBezTo>
                  <a:cubicBezTo>
                    <a:pt x="3947" y="1944"/>
                    <a:pt x="3947" y="1944"/>
                    <a:pt x="3947" y="1944"/>
                  </a:cubicBezTo>
                  <a:close/>
                  <a:moveTo>
                    <a:pt x="4105" y="2189"/>
                  </a:moveTo>
                  <a:cubicBezTo>
                    <a:pt x="4024" y="1944"/>
                    <a:pt x="4024" y="1944"/>
                    <a:pt x="4024" y="1944"/>
                  </a:cubicBezTo>
                  <a:cubicBezTo>
                    <a:pt x="4105" y="1944"/>
                    <a:pt x="4105" y="1944"/>
                    <a:pt x="4105" y="1944"/>
                  </a:cubicBezTo>
                  <a:cubicBezTo>
                    <a:pt x="4105" y="2189"/>
                    <a:pt x="4105" y="2189"/>
                    <a:pt x="4105" y="2189"/>
                  </a:cubicBezTo>
                  <a:close/>
                  <a:moveTo>
                    <a:pt x="3458" y="1944"/>
                  </a:moveTo>
                  <a:cubicBezTo>
                    <a:pt x="3621" y="2431"/>
                    <a:pt x="3621" y="2431"/>
                    <a:pt x="3621" y="2431"/>
                  </a:cubicBezTo>
                  <a:cubicBezTo>
                    <a:pt x="3535" y="2431"/>
                    <a:pt x="3535" y="2431"/>
                    <a:pt x="3535" y="2431"/>
                  </a:cubicBezTo>
                  <a:cubicBezTo>
                    <a:pt x="3405" y="2042"/>
                    <a:pt x="3405" y="2042"/>
                    <a:pt x="3405" y="2042"/>
                  </a:cubicBezTo>
                  <a:cubicBezTo>
                    <a:pt x="3405" y="1944"/>
                    <a:pt x="3405" y="1944"/>
                    <a:pt x="3405" y="1944"/>
                  </a:cubicBezTo>
                  <a:cubicBezTo>
                    <a:pt x="3458" y="1944"/>
                    <a:pt x="3458" y="1944"/>
                    <a:pt x="3458" y="1944"/>
                  </a:cubicBezTo>
                  <a:close/>
                  <a:moveTo>
                    <a:pt x="3698" y="2431"/>
                  </a:moveTo>
                  <a:cubicBezTo>
                    <a:pt x="3535" y="1944"/>
                    <a:pt x="3535" y="1944"/>
                    <a:pt x="3535" y="1944"/>
                  </a:cubicBezTo>
                  <a:cubicBezTo>
                    <a:pt x="3621" y="1944"/>
                    <a:pt x="3621" y="1944"/>
                    <a:pt x="3621" y="1944"/>
                  </a:cubicBezTo>
                  <a:cubicBezTo>
                    <a:pt x="3784" y="2431"/>
                    <a:pt x="3784" y="2431"/>
                    <a:pt x="3784" y="2431"/>
                  </a:cubicBezTo>
                  <a:cubicBezTo>
                    <a:pt x="3698" y="2431"/>
                    <a:pt x="3698" y="2431"/>
                    <a:pt x="3698" y="2431"/>
                  </a:cubicBezTo>
                  <a:close/>
                  <a:moveTo>
                    <a:pt x="3861" y="2431"/>
                  </a:moveTo>
                  <a:cubicBezTo>
                    <a:pt x="3698" y="1944"/>
                    <a:pt x="3698" y="1944"/>
                    <a:pt x="3698" y="1944"/>
                  </a:cubicBezTo>
                  <a:cubicBezTo>
                    <a:pt x="3784" y="1944"/>
                    <a:pt x="3784" y="1944"/>
                    <a:pt x="3784" y="1944"/>
                  </a:cubicBezTo>
                  <a:cubicBezTo>
                    <a:pt x="3947" y="2431"/>
                    <a:pt x="3947" y="2431"/>
                    <a:pt x="3947" y="2431"/>
                  </a:cubicBezTo>
                  <a:cubicBezTo>
                    <a:pt x="3861" y="2431"/>
                    <a:pt x="3861" y="2431"/>
                    <a:pt x="3861" y="2431"/>
                  </a:cubicBezTo>
                  <a:close/>
                  <a:moveTo>
                    <a:pt x="3405" y="2273"/>
                  </a:moveTo>
                  <a:cubicBezTo>
                    <a:pt x="3458" y="2431"/>
                    <a:pt x="3458" y="2431"/>
                    <a:pt x="3458" y="2431"/>
                  </a:cubicBezTo>
                  <a:cubicBezTo>
                    <a:pt x="3405" y="2431"/>
                    <a:pt x="3405" y="2431"/>
                    <a:pt x="3405" y="2431"/>
                  </a:cubicBezTo>
                  <a:cubicBezTo>
                    <a:pt x="3405" y="2273"/>
                    <a:pt x="3405" y="2273"/>
                    <a:pt x="3405" y="2273"/>
                  </a:cubicBezTo>
                  <a:close/>
                  <a:moveTo>
                    <a:pt x="2449" y="532"/>
                  </a:moveTo>
                  <a:cubicBezTo>
                    <a:pt x="2639" y="448"/>
                    <a:pt x="2639" y="448"/>
                    <a:pt x="2639" y="448"/>
                  </a:cubicBezTo>
                  <a:cubicBezTo>
                    <a:pt x="2604" y="574"/>
                    <a:pt x="2604" y="574"/>
                    <a:pt x="2604" y="574"/>
                  </a:cubicBezTo>
                  <a:cubicBezTo>
                    <a:pt x="2570" y="595"/>
                    <a:pt x="2570" y="595"/>
                    <a:pt x="2570" y="595"/>
                  </a:cubicBezTo>
                  <a:cubicBezTo>
                    <a:pt x="2449" y="532"/>
                    <a:pt x="2449" y="532"/>
                    <a:pt x="2449" y="532"/>
                  </a:cubicBezTo>
                  <a:close/>
                  <a:moveTo>
                    <a:pt x="2123" y="676"/>
                  </a:moveTo>
                  <a:cubicBezTo>
                    <a:pt x="2280" y="607"/>
                    <a:pt x="2280" y="607"/>
                    <a:pt x="2280" y="607"/>
                  </a:cubicBezTo>
                  <a:cubicBezTo>
                    <a:pt x="2276" y="768"/>
                    <a:pt x="2276" y="768"/>
                    <a:pt x="2276" y="768"/>
                  </a:cubicBezTo>
                  <a:cubicBezTo>
                    <a:pt x="2123" y="676"/>
                    <a:pt x="2123" y="676"/>
                    <a:pt x="2123" y="676"/>
                  </a:cubicBezTo>
                  <a:close/>
                  <a:moveTo>
                    <a:pt x="1886" y="782"/>
                  </a:moveTo>
                  <a:cubicBezTo>
                    <a:pt x="1988" y="737"/>
                    <a:pt x="1988" y="737"/>
                    <a:pt x="1988" y="737"/>
                  </a:cubicBezTo>
                  <a:cubicBezTo>
                    <a:pt x="1981" y="871"/>
                    <a:pt x="1981" y="871"/>
                    <a:pt x="1981" y="871"/>
                  </a:cubicBezTo>
                  <a:cubicBezTo>
                    <a:pt x="1886" y="782"/>
                    <a:pt x="1886" y="782"/>
                    <a:pt x="1886" y="782"/>
                  </a:cubicBezTo>
                  <a:close/>
                  <a:moveTo>
                    <a:pt x="1970" y="978"/>
                  </a:moveTo>
                  <a:cubicBezTo>
                    <a:pt x="1821" y="1073"/>
                    <a:pt x="1821" y="1073"/>
                    <a:pt x="1821" y="1073"/>
                  </a:cubicBezTo>
                  <a:cubicBezTo>
                    <a:pt x="1821" y="841"/>
                    <a:pt x="1821" y="841"/>
                    <a:pt x="1821" y="841"/>
                  </a:cubicBezTo>
                  <a:cubicBezTo>
                    <a:pt x="1970" y="978"/>
                    <a:pt x="1970" y="978"/>
                    <a:pt x="1970" y="978"/>
                  </a:cubicBezTo>
                  <a:close/>
                  <a:moveTo>
                    <a:pt x="2207" y="827"/>
                  </a:moveTo>
                  <a:cubicBezTo>
                    <a:pt x="2065" y="917"/>
                    <a:pt x="2065" y="917"/>
                    <a:pt x="2065" y="917"/>
                  </a:cubicBezTo>
                  <a:cubicBezTo>
                    <a:pt x="2074" y="747"/>
                    <a:pt x="2074" y="747"/>
                    <a:pt x="2074" y="747"/>
                  </a:cubicBezTo>
                  <a:cubicBezTo>
                    <a:pt x="2207" y="827"/>
                    <a:pt x="2207" y="827"/>
                    <a:pt x="2207" y="827"/>
                  </a:cubicBezTo>
                  <a:close/>
                  <a:moveTo>
                    <a:pt x="2486" y="649"/>
                  </a:moveTo>
                  <a:cubicBezTo>
                    <a:pt x="2363" y="727"/>
                    <a:pt x="2363" y="727"/>
                    <a:pt x="2363" y="727"/>
                  </a:cubicBezTo>
                  <a:cubicBezTo>
                    <a:pt x="2367" y="586"/>
                    <a:pt x="2367" y="586"/>
                    <a:pt x="2367" y="586"/>
                  </a:cubicBezTo>
                  <a:cubicBezTo>
                    <a:pt x="2486" y="649"/>
                    <a:pt x="2486" y="649"/>
                    <a:pt x="2486" y="649"/>
                  </a:cubicBezTo>
                  <a:close/>
                  <a:moveTo>
                    <a:pt x="2774" y="465"/>
                  </a:moveTo>
                  <a:cubicBezTo>
                    <a:pt x="2713" y="504"/>
                    <a:pt x="2713" y="504"/>
                    <a:pt x="2713" y="504"/>
                  </a:cubicBezTo>
                  <a:cubicBezTo>
                    <a:pt x="2732" y="435"/>
                    <a:pt x="2732" y="435"/>
                    <a:pt x="2732" y="435"/>
                  </a:cubicBezTo>
                  <a:cubicBezTo>
                    <a:pt x="2774" y="465"/>
                    <a:pt x="2774" y="465"/>
                    <a:pt x="2774" y="465"/>
                  </a:cubicBezTo>
                  <a:close/>
                  <a:moveTo>
                    <a:pt x="2938" y="360"/>
                  </a:moveTo>
                  <a:cubicBezTo>
                    <a:pt x="2851" y="416"/>
                    <a:pt x="2851" y="416"/>
                    <a:pt x="2851" y="416"/>
                  </a:cubicBezTo>
                  <a:cubicBezTo>
                    <a:pt x="2833" y="403"/>
                    <a:pt x="2815" y="389"/>
                    <a:pt x="2799" y="377"/>
                  </a:cubicBezTo>
                  <a:cubicBezTo>
                    <a:pt x="2931" y="318"/>
                    <a:pt x="2931" y="318"/>
                    <a:pt x="2931" y="318"/>
                  </a:cubicBezTo>
                  <a:cubicBezTo>
                    <a:pt x="2933" y="332"/>
                    <a:pt x="2936" y="345"/>
                    <a:pt x="2938" y="360"/>
                  </a:cubicBezTo>
                  <a:close/>
                  <a:moveTo>
                    <a:pt x="2996" y="290"/>
                  </a:moveTo>
                  <a:cubicBezTo>
                    <a:pt x="3131" y="230"/>
                    <a:pt x="3131" y="230"/>
                    <a:pt x="3131" y="230"/>
                  </a:cubicBezTo>
                  <a:cubicBezTo>
                    <a:pt x="3134" y="235"/>
                    <a:pt x="3134" y="235"/>
                    <a:pt x="3134" y="235"/>
                  </a:cubicBezTo>
                  <a:cubicBezTo>
                    <a:pt x="2988" y="328"/>
                    <a:pt x="2988" y="328"/>
                    <a:pt x="2988" y="328"/>
                  </a:cubicBezTo>
                  <a:cubicBezTo>
                    <a:pt x="2991" y="313"/>
                    <a:pt x="2994" y="300"/>
                    <a:pt x="2996" y="290"/>
                  </a:cubicBezTo>
                  <a:close/>
                </a:path>
              </a:pathLst>
            </a:custGeom>
            <a:solidFill>
              <a:schemeClr val="bg1"/>
            </a:solidFill>
            <a:ln>
              <a:noFill/>
            </a:ln>
            <a:effectLs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itchFamily="34" charset="-122"/>
                <a:ea typeface="微软雅黑" pitchFamily="34" charset="-122"/>
              </a:endParaRPr>
            </a:p>
          </p:txBody>
        </p:sp>
        <p:sp>
          <p:nvSpPr>
            <p:cNvPr id="48" name="Rectangle 5"/>
            <p:cNvSpPr/>
            <p:nvPr/>
          </p:nvSpPr>
          <p:spPr bwMode="auto">
            <a:xfrm>
              <a:off x="8732602" y="3868330"/>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a:solidFill>
                    <a:schemeClr val="tx1">
                      <a:lumMod val="75000"/>
                      <a:lumOff val="25000"/>
                    </a:schemeClr>
                  </a:solidFill>
                  <a:latin typeface="微软雅黑" pitchFamily="34" charset="-122"/>
                  <a:ea typeface="微软雅黑" pitchFamily="34" charset="-122"/>
                  <a:sym typeface="Gill Sans" charset="0"/>
                </a:rPr>
                <a:t>此处添加详细文本描述，建议与标题相关并符合整体语言风格，语言描述尽量简洁生动</a:t>
              </a:r>
              <a:endParaRPr lang="en-US" altLang="zh-CN" sz="900">
                <a:solidFill>
                  <a:schemeClr val="tx1">
                    <a:lumMod val="75000"/>
                    <a:lumOff val="25000"/>
                  </a:schemeClr>
                </a:solidFill>
                <a:latin typeface="微软雅黑" pitchFamily="34" charset="-122"/>
                <a:ea typeface="微软雅黑" pitchFamily="34" charset="-122"/>
                <a:cs typeface="Lato Light" charset="0"/>
                <a:sym typeface="Lato Light" charset="0"/>
              </a:endParaRPr>
            </a:p>
          </p:txBody>
        </p:sp>
      </p:grpSp>
    </p:spTree>
    <p:extLst>
      <p:ext uri="{BB962C8B-B14F-4D97-AF65-F5344CB8AC3E}">
        <p14:creationId xmlns:p14="http://schemas.microsoft.com/office/powerpoint/2010/main" val="1282010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4" decel="100000" fill="hold" nodeType="afterEffect">
                                  <p:childTnLst>
                                    <p:set>
                                      <p:cBhvr>
                                        <p:cTn id="7" dur="1" fill="hold">
                                          <p:stCondLst>
                                            <p:cond delay="0"/>
                                          </p:stCondLst>
                                        </p:cTn>
                                        <p:tgtEl>
                                          <p:spTgt spid="3"/>
                                        </p:tgtEl>
                                        <p:attrNameLst>
                                          <p:attrName>style.visibility</p:attrName>
                                        </p:attrNameLst>
                                      </p:cBhvr>
                                      <p:to>
                                        <p:strVal val="visible"/>
                                      </p:to>
                                    </p:set>
                                    <p:anim calcmode="lin" valueType="num">
                                      <p:cBhvr additive="base">
                                        <p:cTn id="8" dur="500" fill="hold"/>
                                        <p:tgtEl>
                                          <p:spTgt spid="3"/>
                                        </p:tgtEl>
                                        <p:attrNameLst>
                                          <p:attrName>ppt_x</p:attrName>
                                        </p:attrNameLst>
                                      </p:cBhvr>
                                      <p:tavLst>
                                        <p:tav tm="0">
                                          <p:val>
                                            <p:strVal val="#ppt_x"/>
                                          </p:val>
                                        </p:tav>
                                        <p:tav tm="100000">
                                          <p:val>
                                            <p:strVal val="#ppt_x"/>
                                          </p:val>
                                        </p:tav>
                                      </p:tavLst>
                                    </p:anim>
                                    <p:anim calcmode="lin" valueType="num">
                                      <p:cBhvr additive="base">
                                        <p:cTn id="9" dur="500" fill="hold"/>
                                        <p:tgtEl>
                                          <p:spTgt spid="3"/>
                                        </p:tgtEl>
                                        <p:attrNameLst>
                                          <p:attrName>ppt_y</p:attrName>
                                        </p:attrNameLst>
                                      </p:cBhvr>
                                      <p:tavLst>
                                        <p:tav tm="0">
                                          <p:val>
                                            <p:strVal val="1+#ppt_h/2"/>
                                          </p:val>
                                        </p:tav>
                                        <p:tav tm="100000">
                                          <p:val>
                                            <p:strVal val="#ppt_y"/>
                                          </p:val>
                                        </p:tav>
                                      </p:tavLst>
                                    </p:anim>
                                  </p:childTnLst>
                                </p:cTn>
                              </p:par>
                              <p:par>
                                <p:cTn id="10" presetID="2" presetClass="entr" presetSubtype="4" decel="100000" fill="hold" nodeType="withEffec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decel="100000" fill="hold" nodeType="withEffec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41" y="45167"/>
            <a:ext cx="7284118" cy="505316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1563638"/>
            <a:ext cx="1657975" cy="3681680"/>
          </a:xfrm>
          <a:prstGeom prst="rect">
            <a:avLst/>
          </a:prstGeom>
        </p:spPr>
      </p:pic>
      <p:sp>
        <p:nvSpPr>
          <p:cNvPr id="21" name="TextBox 20"/>
          <p:cNvSpPr txBox="1"/>
          <p:nvPr/>
        </p:nvSpPr>
        <p:spPr>
          <a:xfrm>
            <a:off x="2106486" y="2499742"/>
            <a:ext cx="4248472" cy="584775"/>
          </a:xfrm>
          <a:prstGeom prst="rect">
            <a:avLst/>
          </a:prstGeom>
          <a:noFill/>
        </p:spPr>
        <p:txBody>
          <a:bodyPr wrap="square" rtlCol="0">
            <a:spAutoFit/>
          </a:bodyPr>
          <a:lstStyle/>
          <a:p>
            <a:r>
              <a:rPr lang="zh-CN" altLang="en-US" sz="3200">
                <a:solidFill>
                  <a:schemeClr val="accent1"/>
                </a:solidFill>
                <a:ea typeface="微软雅黑" pitchFamily="34" charset="-122"/>
              </a:rPr>
              <a:t>单击此处添加标题</a:t>
            </a:r>
          </a:p>
        </p:txBody>
      </p:sp>
      <p:sp>
        <p:nvSpPr>
          <p:cNvPr id="22" name="TextBox 21"/>
          <p:cNvSpPr txBox="1"/>
          <p:nvPr/>
        </p:nvSpPr>
        <p:spPr>
          <a:xfrm>
            <a:off x="2133483" y="1299413"/>
            <a:ext cx="1575449" cy="1200329"/>
          </a:xfrm>
          <a:prstGeom prst="rect">
            <a:avLst/>
          </a:prstGeom>
          <a:noFill/>
        </p:spPr>
        <p:txBody>
          <a:bodyPr wrap="square" rtlCol="0">
            <a:spAutoFit/>
          </a:bodyPr>
          <a:lstStyle/>
          <a:p>
            <a:r>
              <a:rPr lang="en-US" altLang="zh-CN" sz="7200">
                <a:solidFill>
                  <a:schemeClr val="tx1">
                    <a:lumMod val="75000"/>
                    <a:lumOff val="25000"/>
                  </a:schemeClr>
                </a:solidFill>
                <a:latin typeface="微软雅黑" pitchFamily="34" charset="-122"/>
                <a:ea typeface="微软雅黑" pitchFamily="34" charset="-122"/>
              </a:rPr>
              <a:t>05</a:t>
            </a:r>
            <a:endParaRPr lang="zh-CN" altLang="en-US" sz="720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a:xfrm>
            <a:off x="2132455" y="3173645"/>
            <a:ext cx="4023721" cy="461665"/>
          </a:xfrm>
          <a:prstGeom prst="rect">
            <a:avLst/>
          </a:prstGeom>
          <a:noFill/>
        </p:spPr>
        <p:txBody>
          <a:bodyPr wrap="square" rtlCol="0">
            <a:spAutoFit/>
          </a:bodyPr>
          <a:lstStyle/>
          <a:p>
            <a:r>
              <a:rPr lang="zh-CN" altLang="en-US" sz="1200">
                <a:solidFill>
                  <a:schemeClr val="tx1">
                    <a:lumMod val="75000"/>
                    <a:lumOff val="25000"/>
                  </a:schemeClr>
                </a:solidFill>
                <a:ea typeface="微软雅黑" pitchFamily="34" charset="-122"/>
              </a:rPr>
              <a:t>单击此处添加文本内容单击此处添加文本内容单击此处添加文本内容单击此处添加文本内容</a:t>
            </a:r>
          </a:p>
        </p:txBody>
      </p:sp>
    </p:spTree>
    <p:extLst>
      <p:ext uri="{BB962C8B-B14F-4D97-AF65-F5344CB8AC3E}">
        <p14:creationId xmlns:p14="http://schemas.microsoft.com/office/powerpoint/2010/main" val="505886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0" presetClass="entr" presetSubtype="0" fill="hold" nodeType="withEffec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13" fill="hold" nodeType="withGroup">
                            <p:stCondLst>
                              <p:cond delay="1000"/>
                            </p:stCondLst>
                            <p:childTnLst>
                              <p:par>
                                <p:cTn id="14" presetID="42" presetClass="entr" presetSubtype="0" fill="hold" nodeType="afterEffec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2000"/>
                            </p:stCondLst>
                            <p:childTnLst>
                              <p:par>
                                <p:cTn id="20" presetID="53" presetClass="entr" presetSubtype="0" fill="hold" grpId="1" nodeType="afterEffec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nodeType="withGroup">
                            <p:stCondLst>
                              <p:cond delay="2500"/>
                            </p:stCondLst>
                            <p:childTnLst>
                              <p:par>
                                <p:cTn id="26" presetID="41" presetClass="entr" presetSubtype="0" fill="hold" grpId="0" nodeType="afterEffect">
                                  <p:iterate type="lt">
                                    <p:tmPct val="10000"/>
                                  </p:iterate>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1"/>
                                        </p:tgtEl>
                                        <p:attrNameLst>
                                          <p:attrName>ppt_y</p:attrName>
                                        </p:attrNameLst>
                                      </p:cBhvr>
                                      <p:tavLst>
                                        <p:tav tm="0">
                                          <p:val>
                                            <p:strVal val="#ppt_y"/>
                                          </p:val>
                                        </p:tav>
                                        <p:tav tm="100000">
                                          <p:val>
                                            <p:strVal val="#ppt_y"/>
                                          </p:val>
                                        </p:tav>
                                      </p:tavLst>
                                    </p:anim>
                                    <p:anim calcmode="lin" valueType="num">
                                      <p:cBhvr>
                                        <p:cTn id="30"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1"/>
                                        </p:tgtEl>
                                      </p:cBhvr>
                                    </p:animEffect>
                                  </p:childTnLst>
                                </p:cTn>
                              </p:par>
                            </p:childTnLst>
                          </p:cTn>
                        </p:par>
                        <p:par>
                          <p:cTn id="33" fill="hold" nodeType="withGroup">
                            <p:stCondLst>
                              <p:cond delay="3350"/>
                            </p:stCondLst>
                            <p:childTnLst>
                              <p:par>
                                <p:cTn id="34" presetID="42" presetClass="entr" presetSubtype="0" fill="hold" grpId="2" nodeType="afterEffec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1"/>
      <p:bldP spid="23" grpId="2"/>
    </p:bldLst>
  </p:timing>
</p:sld>
</file>

<file path=ppt/slides/slide3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grpSp>
        <p:nvGrpSpPr>
          <p:cNvPr id="3" name="组合 2"/>
          <p:cNvGrpSpPr/>
          <p:nvPr/>
        </p:nvGrpSpPr>
        <p:grpSpPr>
          <a:xfrm>
            <a:off x="3950066" y="1166871"/>
            <a:ext cx="842064" cy="977049"/>
            <a:chOff x="5301679" y="1577352"/>
            <a:chExt cx="1123045" cy="1302732"/>
          </a:xfrm>
        </p:grpSpPr>
        <p:sp>
          <p:nvSpPr>
            <p:cNvPr id="4" name="六边形 3"/>
            <p:cNvSpPr/>
            <p:nvPr/>
          </p:nvSpPr>
          <p:spPr>
            <a:xfrm rot="5400000">
              <a:off x="5211836" y="1667195"/>
              <a:ext cx="1302732" cy="112304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itchFamily="34" charset="-122"/>
                <a:ea typeface="微软雅黑" pitchFamily="34" charset="-122"/>
              </a:endParaRPr>
            </a:p>
          </p:txBody>
        </p:sp>
        <p:sp>
          <p:nvSpPr>
            <p:cNvPr id="5" name="KSO_Shape"/>
            <p:cNvSpPr/>
            <p:nvPr/>
          </p:nvSpPr>
          <p:spPr bwMode="auto">
            <a:xfrm>
              <a:off x="5635344" y="2000361"/>
              <a:ext cx="455715" cy="455715"/>
            </a:xfrm>
            <a:custGeom>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400">
                <a:solidFill>
                  <a:schemeClr val="tx1">
                    <a:lumMod val="75000"/>
                    <a:lumOff val="25000"/>
                  </a:schemeClr>
                </a:solidFill>
                <a:latin typeface="微软雅黑" pitchFamily="34" charset="-122"/>
                <a:ea typeface="微软雅黑" pitchFamily="34" charset="-122"/>
              </a:endParaRPr>
            </a:p>
          </p:txBody>
        </p:sp>
      </p:grpSp>
      <p:grpSp>
        <p:nvGrpSpPr>
          <p:cNvPr id="6" name="组合 5"/>
          <p:cNvGrpSpPr/>
          <p:nvPr/>
        </p:nvGrpSpPr>
        <p:grpSpPr>
          <a:xfrm>
            <a:off x="4400262" y="1971496"/>
            <a:ext cx="842064" cy="977049"/>
            <a:chOff x="5902096" y="2650185"/>
            <a:chExt cx="1123045" cy="1302732"/>
          </a:xfrm>
        </p:grpSpPr>
        <p:sp>
          <p:nvSpPr>
            <p:cNvPr id="7" name="六边形 6"/>
            <p:cNvSpPr/>
            <p:nvPr/>
          </p:nvSpPr>
          <p:spPr>
            <a:xfrm rot="5400000">
              <a:off x="5812253" y="2740028"/>
              <a:ext cx="1302732" cy="1123045"/>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itchFamily="34" charset="-122"/>
                <a:ea typeface="微软雅黑" pitchFamily="34" charset="-122"/>
              </a:endParaRPr>
            </a:p>
          </p:txBody>
        </p:sp>
        <p:sp>
          <p:nvSpPr>
            <p:cNvPr id="8" name="KSO_Shape"/>
            <p:cNvSpPr>
              <a:spLocks noChangeArrowheads="1"/>
            </p:cNvSpPr>
            <p:nvPr/>
          </p:nvSpPr>
          <p:spPr bwMode="auto">
            <a:xfrm>
              <a:off x="6218596" y="3069394"/>
              <a:ext cx="490046" cy="460643"/>
            </a:xfrm>
            <a:custGeom>
              <a:gdLst>
                <a:gd name="T0" fmla="*/ 186557 w 1993900"/>
                <a:gd name="T1" fmla="*/ 1472016 h 1873250"/>
                <a:gd name="T2" fmla="*/ 1296550 w 1993900"/>
                <a:gd name="T3" fmla="*/ 576666 h 1873250"/>
                <a:gd name="T4" fmla="*/ 1153710 w 1993900"/>
                <a:gd name="T5" fmla="*/ 1135821 h 1873250"/>
                <a:gd name="T6" fmla="*/ 1097106 w 1993900"/>
                <a:gd name="T7" fmla="*/ 797974 h 1873250"/>
                <a:gd name="T8" fmla="*/ 1032144 w 1993900"/>
                <a:gd name="T9" fmla="*/ 704592 h 1873250"/>
                <a:gd name="T10" fmla="*/ 1078871 w 1993900"/>
                <a:gd name="T11" fmla="*/ 694343 h 1873250"/>
                <a:gd name="T12" fmla="*/ 1116861 w 1993900"/>
                <a:gd name="T13" fmla="*/ 676502 h 1873250"/>
                <a:gd name="T14" fmla="*/ 1146872 w 1993900"/>
                <a:gd name="T15" fmla="*/ 652207 h 1873250"/>
                <a:gd name="T16" fmla="*/ 1168526 w 1993900"/>
                <a:gd name="T17" fmla="*/ 620700 h 1873250"/>
                <a:gd name="T18" fmla="*/ 1184861 w 1993900"/>
                <a:gd name="T19" fmla="*/ 576666 h 1873250"/>
                <a:gd name="T20" fmla="*/ 568770 w 1993900"/>
                <a:gd name="T21" fmla="*/ 1239833 h 1873250"/>
                <a:gd name="T22" fmla="*/ 673241 w 1993900"/>
                <a:gd name="T23" fmla="*/ 791901 h 1873250"/>
                <a:gd name="T24" fmla="*/ 568770 w 1993900"/>
                <a:gd name="T25" fmla="*/ 802909 h 1873250"/>
                <a:gd name="T26" fmla="*/ 609419 w 1993900"/>
                <a:gd name="T27" fmla="*/ 698519 h 1873250"/>
                <a:gd name="T28" fmla="*/ 650068 w 1993900"/>
                <a:gd name="T29" fmla="*/ 682954 h 1873250"/>
                <a:gd name="T30" fmla="*/ 682739 w 1993900"/>
                <a:gd name="T31" fmla="*/ 660938 h 1873250"/>
                <a:gd name="T32" fmla="*/ 707052 w 1993900"/>
                <a:gd name="T33" fmla="*/ 632088 h 1873250"/>
                <a:gd name="T34" fmla="*/ 724147 w 1993900"/>
                <a:gd name="T35" fmla="*/ 596405 h 1873250"/>
                <a:gd name="T36" fmla="*/ 214659 w 1993900"/>
                <a:gd name="T37" fmla="*/ 266708 h 1873250"/>
                <a:gd name="T38" fmla="*/ 171803 w 1993900"/>
                <a:gd name="T39" fmla="*/ 295920 h 1873250"/>
                <a:gd name="T40" fmla="*/ 151323 w 1993900"/>
                <a:gd name="T41" fmla="*/ 344102 h 1873250"/>
                <a:gd name="T42" fmla="*/ 158150 w 1993900"/>
                <a:gd name="T43" fmla="*/ 1583935 h 1873250"/>
                <a:gd name="T44" fmla="*/ 190766 w 1993900"/>
                <a:gd name="T45" fmla="*/ 1623770 h 1873250"/>
                <a:gd name="T46" fmla="*/ 241586 w 1993900"/>
                <a:gd name="T47" fmla="*/ 1639325 h 1873250"/>
                <a:gd name="T48" fmla="*/ 1706270 w 1993900"/>
                <a:gd name="T49" fmla="*/ 1627944 h 1873250"/>
                <a:gd name="T50" fmla="*/ 1743058 w 1993900"/>
                <a:gd name="T51" fmla="*/ 1591902 h 1873250"/>
                <a:gd name="T52" fmla="*/ 1754056 w 1993900"/>
                <a:gd name="T53" fmla="*/ 353207 h 1873250"/>
                <a:gd name="T54" fmla="*/ 1738127 w 1993900"/>
                <a:gd name="T55" fmla="*/ 302749 h 1873250"/>
                <a:gd name="T56" fmla="*/ 1698306 w 1993900"/>
                <a:gd name="T57" fmla="*/ 269743 h 1873250"/>
                <a:gd name="T58" fmla="*/ 1541294 w 1993900"/>
                <a:gd name="T59" fmla="*/ 323995 h 1873250"/>
                <a:gd name="T60" fmla="*/ 334125 w 1993900"/>
                <a:gd name="T61" fmla="*/ 262534 h 1873250"/>
                <a:gd name="T62" fmla="*/ 1334979 w 1993900"/>
                <a:gd name="T63" fmla="*/ 206006 h 1873250"/>
                <a:gd name="T64" fmla="*/ 1663414 w 1993900"/>
                <a:gd name="T65" fmla="*/ 111160 h 1873250"/>
                <a:gd name="T66" fmla="*/ 1735094 w 1993900"/>
                <a:gd name="T67" fmla="*/ 122162 h 1873250"/>
                <a:gd name="T68" fmla="*/ 1798429 w 1993900"/>
                <a:gd name="T69" fmla="*/ 152513 h 1873250"/>
                <a:gd name="T70" fmla="*/ 1849629 w 1993900"/>
                <a:gd name="T71" fmla="*/ 199557 h 1873250"/>
                <a:gd name="T72" fmla="*/ 1886037 w 1993900"/>
                <a:gd name="T73" fmla="*/ 259120 h 1873250"/>
                <a:gd name="T74" fmla="*/ 1903862 w 1993900"/>
                <a:gd name="T75" fmla="*/ 328927 h 1873250"/>
                <a:gd name="T76" fmla="*/ 1902346 w 1993900"/>
                <a:gd name="T77" fmla="*/ 1585453 h 1873250"/>
                <a:gd name="T78" fmla="*/ 1881107 w 1993900"/>
                <a:gd name="T79" fmla="*/ 1653362 h 1873250"/>
                <a:gd name="T80" fmla="*/ 1842044 w 1993900"/>
                <a:gd name="T81" fmla="*/ 1711029 h 1873250"/>
                <a:gd name="T82" fmla="*/ 1788568 w 1993900"/>
                <a:gd name="T83" fmla="*/ 1755417 h 1873250"/>
                <a:gd name="T84" fmla="*/ 1723716 w 1993900"/>
                <a:gd name="T85" fmla="*/ 1782733 h 1873250"/>
                <a:gd name="T86" fmla="*/ 241586 w 1993900"/>
                <a:gd name="T87" fmla="*/ 1790700 h 1873250"/>
                <a:gd name="T88" fmla="*/ 169906 w 1993900"/>
                <a:gd name="T89" fmla="*/ 1779698 h 1873250"/>
                <a:gd name="T90" fmla="*/ 106191 w 1993900"/>
                <a:gd name="T91" fmla="*/ 1748968 h 1873250"/>
                <a:gd name="T92" fmla="*/ 54992 w 1993900"/>
                <a:gd name="T93" fmla="*/ 1702303 h 1873250"/>
                <a:gd name="T94" fmla="*/ 18963 w 1993900"/>
                <a:gd name="T95" fmla="*/ 1642740 h 1873250"/>
                <a:gd name="T96" fmla="*/ 1138 w 1993900"/>
                <a:gd name="T97" fmla="*/ 1573312 h 1873250"/>
                <a:gd name="T98" fmla="*/ 2655 w 1993900"/>
                <a:gd name="T99" fmla="*/ 316408 h 1873250"/>
                <a:gd name="T100" fmla="*/ 23514 w 1993900"/>
                <a:gd name="T101" fmla="*/ 248497 h 1873250"/>
                <a:gd name="T102" fmla="*/ 62577 w 1993900"/>
                <a:gd name="T103" fmla="*/ 190451 h 1873250"/>
                <a:gd name="T104" fmla="*/ 116432 w 1993900"/>
                <a:gd name="T105" fmla="*/ 146064 h 1873250"/>
                <a:gd name="T106" fmla="*/ 181284 w 1993900"/>
                <a:gd name="T107" fmla="*/ 118748 h 1873250"/>
                <a:gd name="T108" fmla="*/ 363706 w 1993900"/>
                <a:gd name="T109" fmla="*/ 111160 h 18732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993900" h="1873250">
                  <a:moveTo>
                    <a:pt x="195263" y="1631950"/>
                  </a:moveTo>
                  <a:lnTo>
                    <a:pt x="1766888" y="1631950"/>
                  </a:lnTo>
                  <a:lnTo>
                    <a:pt x="1766888" y="1663700"/>
                  </a:lnTo>
                  <a:lnTo>
                    <a:pt x="195263" y="1663700"/>
                  </a:lnTo>
                  <a:lnTo>
                    <a:pt x="195263" y="1631950"/>
                  </a:lnTo>
                  <a:close/>
                  <a:moveTo>
                    <a:pt x="195263" y="1539875"/>
                  </a:moveTo>
                  <a:lnTo>
                    <a:pt x="1766888" y="1539875"/>
                  </a:lnTo>
                  <a:lnTo>
                    <a:pt x="1766888" y="1570038"/>
                  </a:lnTo>
                  <a:lnTo>
                    <a:pt x="195263" y="1570038"/>
                  </a:lnTo>
                  <a:lnTo>
                    <a:pt x="195263" y="1539875"/>
                  </a:lnTo>
                  <a:close/>
                  <a:moveTo>
                    <a:pt x="1240155" y="603250"/>
                  </a:moveTo>
                  <a:lnTo>
                    <a:pt x="1357056" y="603250"/>
                  </a:lnTo>
                  <a:lnTo>
                    <a:pt x="1357056" y="1188182"/>
                  </a:lnTo>
                  <a:lnTo>
                    <a:pt x="1493838" y="1188182"/>
                  </a:lnTo>
                  <a:lnTo>
                    <a:pt x="1493838" y="1296988"/>
                  </a:lnTo>
                  <a:lnTo>
                    <a:pt x="1071563" y="1296988"/>
                  </a:lnTo>
                  <a:lnTo>
                    <a:pt x="1071563" y="1188182"/>
                  </a:lnTo>
                  <a:lnTo>
                    <a:pt x="1207550" y="1188182"/>
                  </a:lnTo>
                  <a:lnTo>
                    <a:pt x="1207550" y="820068"/>
                  </a:lnTo>
                  <a:lnTo>
                    <a:pt x="1201586" y="822053"/>
                  </a:lnTo>
                  <a:lnTo>
                    <a:pt x="1194826" y="824833"/>
                  </a:lnTo>
                  <a:lnTo>
                    <a:pt x="1180909" y="828407"/>
                  </a:lnTo>
                  <a:lnTo>
                    <a:pt x="1165402" y="831981"/>
                  </a:lnTo>
                  <a:lnTo>
                    <a:pt x="1148304" y="834760"/>
                  </a:lnTo>
                  <a:lnTo>
                    <a:pt x="1130809" y="837143"/>
                  </a:lnTo>
                  <a:lnTo>
                    <a:pt x="1111723" y="838732"/>
                  </a:lnTo>
                  <a:lnTo>
                    <a:pt x="1091842" y="839526"/>
                  </a:lnTo>
                  <a:lnTo>
                    <a:pt x="1071563" y="839923"/>
                  </a:lnTo>
                  <a:lnTo>
                    <a:pt x="1071563" y="738265"/>
                  </a:lnTo>
                  <a:lnTo>
                    <a:pt x="1080311" y="737073"/>
                  </a:lnTo>
                  <a:lnTo>
                    <a:pt x="1089456" y="735882"/>
                  </a:lnTo>
                  <a:lnTo>
                    <a:pt x="1097806" y="734294"/>
                  </a:lnTo>
                  <a:lnTo>
                    <a:pt x="1106156" y="732705"/>
                  </a:lnTo>
                  <a:lnTo>
                    <a:pt x="1114109" y="730720"/>
                  </a:lnTo>
                  <a:lnTo>
                    <a:pt x="1121664" y="728734"/>
                  </a:lnTo>
                  <a:lnTo>
                    <a:pt x="1129218" y="726352"/>
                  </a:lnTo>
                  <a:lnTo>
                    <a:pt x="1136376" y="723969"/>
                  </a:lnTo>
                  <a:lnTo>
                    <a:pt x="1143931" y="720792"/>
                  </a:lnTo>
                  <a:lnTo>
                    <a:pt x="1150690" y="718012"/>
                  </a:lnTo>
                  <a:lnTo>
                    <a:pt x="1156654" y="714438"/>
                  </a:lnTo>
                  <a:lnTo>
                    <a:pt x="1163016" y="711262"/>
                  </a:lnTo>
                  <a:lnTo>
                    <a:pt x="1168981" y="707688"/>
                  </a:lnTo>
                  <a:lnTo>
                    <a:pt x="1174945" y="704114"/>
                  </a:lnTo>
                  <a:lnTo>
                    <a:pt x="1180512" y="699746"/>
                  </a:lnTo>
                  <a:lnTo>
                    <a:pt x="1186079" y="695775"/>
                  </a:lnTo>
                  <a:lnTo>
                    <a:pt x="1191248" y="691407"/>
                  </a:lnTo>
                  <a:lnTo>
                    <a:pt x="1195621" y="686641"/>
                  </a:lnTo>
                  <a:lnTo>
                    <a:pt x="1200393" y="682273"/>
                  </a:lnTo>
                  <a:lnTo>
                    <a:pt x="1204767" y="677111"/>
                  </a:lnTo>
                  <a:lnTo>
                    <a:pt x="1208743" y="671551"/>
                  </a:lnTo>
                  <a:lnTo>
                    <a:pt x="1213117" y="666389"/>
                  </a:lnTo>
                  <a:lnTo>
                    <a:pt x="1216298" y="661227"/>
                  </a:lnTo>
                  <a:lnTo>
                    <a:pt x="1220274" y="655270"/>
                  </a:lnTo>
                  <a:lnTo>
                    <a:pt x="1223057" y="649314"/>
                  </a:lnTo>
                  <a:lnTo>
                    <a:pt x="1226636" y="643357"/>
                  </a:lnTo>
                  <a:lnTo>
                    <a:pt x="1229022" y="637003"/>
                  </a:lnTo>
                  <a:lnTo>
                    <a:pt x="1231407" y="630650"/>
                  </a:lnTo>
                  <a:lnTo>
                    <a:pt x="1234191" y="623899"/>
                  </a:lnTo>
                  <a:lnTo>
                    <a:pt x="1236179" y="617148"/>
                  </a:lnTo>
                  <a:lnTo>
                    <a:pt x="1240155" y="603250"/>
                  </a:lnTo>
                  <a:close/>
                  <a:moveTo>
                    <a:pt x="763507" y="603250"/>
                  </a:moveTo>
                  <a:lnTo>
                    <a:pt x="880806" y="603250"/>
                  </a:lnTo>
                  <a:lnTo>
                    <a:pt x="880806" y="1188182"/>
                  </a:lnTo>
                  <a:lnTo>
                    <a:pt x="1017588" y="1188182"/>
                  </a:lnTo>
                  <a:lnTo>
                    <a:pt x="1017588" y="1296988"/>
                  </a:lnTo>
                  <a:lnTo>
                    <a:pt x="595313" y="1296988"/>
                  </a:lnTo>
                  <a:lnTo>
                    <a:pt x="595313" y="1188182"/>
                  </a:lnTo>
                  <a:lnTo>
                    <a:pt x="731300" y="1188182"/>
                  </a:lnTo>
                  <a:lnTo>
                    <a:pt x="731300" y="820068"/>
                  </a:lnTo>
                  <a:lnTo>
                    <a:pt x="725336" y="822053"/>
                  </a:lnTo>
                  <a:lnTo>
                    <a:pt x="718576" y="824833"/>
                  </a:lnTo>
                  <a:lnTo>
                    <a:pt x="704659" y="828407"/>
                  </a:lnTo>
                  <a:lnTo>
                    <a:pt x="688754" y="831981"/>
                  </a:lnTo>
                  <a:lnTo>
                    <a:pt x="672054" y="834760"/>
                  </a:lnTo>
                  <a:lnTo>
                    <a:pt x="654161" y="837143"/>
                  </a:lnTo>
                  <a:lnTo>
                    <a:pt x="635473" y="838732"/>
                  </a:lnTo>
                  <a:lnTo>
                    <a:pt x="615592" y="839526"/>
                  </a:lnTo>
                  <a:lnTo>
                    <a:pt x="595313" y="839923"/>
                  </a:lnTo>
                  <a:lnTo>
                    <a:pt x="595313" y="738265"/>
                  </a:lnTo>
                  <a:lnTo>
                    <a:pt x="604061" y="737073"/>
                  </a:lnTo>
                  <a:lnTo>
                    <a:pt x="612809" y="735882"/>
                  </a:lnTo>
                  <a:lnTo>
                    <a:pt x="621159" y="734294"/>
                  </a:lnTo>
                  <a:lnTo>
                    <a:pt x="629906" y="732705"/>
                  </a:lnTo>
                  <a:lnTo>
                    <a:pt x="637859" y="730720"/>
                  </a:lnTo>
                  <a:lnTo>
                    <a:pt x="645414" y="728734"/>
                  </a:lnTo>
                  <a:lnTo>
                    <a:pt x="652968" y="726352"/>
                  </a:lnTo>
                  <a:lnTo>
                    <a:pt x="660126" y="723969"/>
                  </a:lnTo>
                  <a:lnTo>
                    <a:pt x="667283" y="720792"/>
                  </a:lnTo>
                  <a:lnTo>
                    <a:pt x="674042" y="718012"/>
                  </a:lnTo>
                  <a:lnTo>
                    <a:pt x="680404" y="714438"/>
                  </a:lnTo>
                  <a:lnTo>
                    <a:pt x="686766" y="711262"/>
                  </a:lnTo>
                  <a:lnTo>
                    <a:pt x="692731" y="707688"/>
                  </a:lnTo>
                  <a:lnTo>
                    <a:pt x="698695" y="704114"/>
                  </a:lnTo>
                  <a:lnTo>
                    <a:pt x="704262" y="699746"/>
                  </a:lnTo>
                  <a:lnTo>
                    <a:pt x="709431" y="695775"/>
                  </a:lnTo>
                  <a:lnTo>
                    <a:pt x="714600" y="691407"/>
                  </a:lnTo>
                  <a:lnTo>
                    <a:pt x="719371" y="686641"/>
                  </a:lnTo>
                  <a:lnTo>
                    <a:pt x="724143" y="682273"/>
                  </a:lnTo>
                  <a:lnTo>
                    <a:pt x="728119" y="677111"/>
                  </a:lnTo>
                  <a:lnTo>
                    <a:pt x="732493" y="671551"/>
                  </a:lnTo>
                  <a:lnTo>
                    <a:pt x="736469" y="666389"/>
                  </a:lnTo>
                  <a:lnTo>
                    <a:pt x="740048" y="661227"/>
                  </a:lnTo>
                  <a:lnTo>
                    <a:pt x="744024" y="655270"/>
                  </a:lnTo>
                  <a:lnTo>
                    <a:pt x="746807" y="649314"/>
                  </a:lnTo>
                  <a:lnTo>
                    <a:pt x="749988" y="643357"/>
                  </a:lnTo>
                  <a:lnTo>
                    <a:pt x="752772" y="637003"/>
                  </a:lnTo>
                  <a:lnTo>
                    <a:pt x="755157" y="630650"/>
                  </a:lnTo>
                  <a:lnTo>
                    <a:pt x="757941" y="623899"/>
                  </a:lnTo>
                  <a:lnTo>
                    <a:pt x="759929" y="617148"/>
                  </a:lnTo>
                  <a:lnTo>
                    <a:pt x="763507" y="603250"/>
                  </a:lnTo>
                  <a:close/>
                  <a:moveTo>
                    <a:pt x="252860" y="274637"/>
                  </a:moveTo>
                  <a:lnTo>
                    <a:pt x="243333" y="275431"/>
                  </a:lnTo>
                  <a:lnTo>
                    <a:pt x="233806" y="276622"/>
                  </a:lnTo>
                  <a:lnTo>
                    <a:pt x="224676" y="279003"/>
                  </a:lnTo>
                  <a:lnTo>
                    <a:pt x="216340" y="282178"/>
                  </a:lnTo>
                  <a:lnTo>
                    <a:pt x="207607" y="286147"/>
                  </a:lnTo>
                  <a:lnTo>
                    <a:pt x="199668" y="290909"/>
                  </a:lnTo>
                  <a:lnTo>
                    <a:pt x="192523" y="296465"/>
                  </a:lnTo>
                  <a:lnTo>
                    <a:pt x="185774" y="302815"/>
                  </a:lnTo>
                  <a:lnTo>
                    <a:pt x="179820" y="309562"/>
                  </a:lnTo>
                  <a:lnTo>
                    <a:pt x="174263" y="316706"/>
                  </a:lnTo>
                  <a:lnTo>
                    <a:pt x="169499" y="324644"/>
                  </a:lnTo>
                  <a:lnTo>
                    <a:pt x="165530" y="332581"/>
                  </a:lnTo>
                  <a:lnTo>
                    <a:pt x="162354" y="341312"/>
                  </a:lnTo>
                  <a:lnTo>
                    <a:pt x="159972" y="350837"/>
                  </a:lnTo>
                  <a:lnTo>
                    <a:pt x="158385" y="359965"/>
                  </a:lnTo>
                  <a:lnTo>
                    <a:pt x="157988" y="369490"/>
                  </a:lnTo>
                  <a:lnTo>
                    <a:pt x="157988" y="1619647"/>
                  </a:lnTo>
                  <a:lnTo>
                    <a:pt x="158385" y="1629569"/>
                  </a:lnTo>
                  <a:lnTo>
                    <a:pt x="159972" y="1639094"/>
                  </a:lnTo>
                  <a:lnTo>
                    <a:pt x="162354" y="1647825"/>
                  </a:lnTo>
                  <a:lnTo>
                    <a:pt x="165530" y="1656953"/>
                  </a:lnTo>
                  <a:lnTo>
                    <a:pt x="169499" y="1665288"/>
                  </a:lnTo>
                  <a:lnTo>
                    <a:pt x="174263" y="1672828"/>
                  </a:lnTo>
                  <a:lnTo>
                    <a:pt x="179820" y="1679972"/>
                  </a:lnTo>
                  <a:lnTo>
                    <a:pt x="185774" y="1686719"/>
                  </a:lnTo>
                  <a:lnTo>
                    <a:pt x="192523" y="1693069"/>
                  </a:lnTo>
                  <a:lnTo>
                    <a:pt x="199668" y="1698625"/>
                  </a:lnTo>
                  <a:lnTo>
                    <a:pt x="207607" y="1702991"/>
                  </a:lnTo>
                  <a:lnTo>
                    <a:pt x="216340" y="1707356"/>
                  </a:lnTo>
                  <a:lnTo>
                    <a:pt x="224676" y="1710531"/>
                  </a:lnTo>
                  <a:lnTo>
                    <a:pt x="233806" y="1712913"/>
                  </a:lnTo>
                  <a:lnTo>
                    <a:pt x="243333" y="1714103"/>
                  </a:lnTo>
                  <a:lnTo>
                    <a:pt x="252860" y="1714897"/>
                  </a:lnTo>
                  <a:lnTo>
                    <a:pt x="1741040" y="1714897"/>
                  </a:lnTo>
                  <a:lnTo>
                    <a:pt x="1750567" y="1714103"/>
                  </a:lnTo>
                  <a:lnTo>
                    <a:pt x="1759697" y="1712913"/>
                  </a:lnTo>
                  <a:lnTo>
                    <a:pt x="1769224" y="1710531"/>
                  </a:lnTo>
                  <a:lnTo>
                    <a:pt x="1777560" y="1707356"/>
                  </a:lnTo>
                  <a:lnTo>
                    <a:pt x="1785896" y="1702991"/>
                  </a:lnTo>
                  <a:lnTo>
                    <a:pt x="1794232" y="1698625"/>
                  </a:lnTo>
                  <a:lnTo>
                    <a:pt x="1801377" y="1693069"/>
                  </a:lnTo>
                  <a:lnTo>
                    <a:pt x="1808126" y="1686719"/>
                  </a:lnTo>
                  <a:lnTo>
                    <a:pt x="1813683" y="1679972"/>
                  </a:lnTo>
                  <a:lnTo>
                    <a:pt x="1819240" y="1672828"/>
                  </a:lnTo>
                  <a:lnTo>
                    <a:pt x="1824401" y="1665288"/>
                  </a:lnTo>
                  <a:lnTo>
                    <a:pt x="1828370" y="1656953"/>
                  </a:lnTo>
                  <a:lnTo>
                    <a:pt x="1831546" y="1647825"/>
                  </a:lnTo>
                  <a:lnTo>
                    <a:pt x="1833531" y="1639094"/>
                  </a:lnTo>
                  <a:lnTo>
                    <a:pt x="1835516" y="1629569"/>
                  </a:lnTo>
                  <a:lnTo>
                    <a:pt x="1835912" y="1619647"/>
                  </a:lnTo>
                  <a:lnTo>
                    <a:pt x="1835912" y="369490"/>
                  </a:lnTo>
                  <a:lnTo>
                    <a:pt x="1835516" y="359965"/>
                  </a:lnTo>
                  <a:lnTo>
                    <a:pt x="1833531" y="350837"/>
                  </a:lnTo>
                  <a:lnTo>
                    <a:pt x="1831546" y="341312"/>
                  </a:lnTo>
                  <a:lnTo>
                    <a:pt x="1828370" y="332581"/>
                  </a:lnTo>
                  <a:lnTo>
                    <a:pt x="1824401" y="324644"/>
                  </a:lnTo>
                  <a:lnTo>
                    <a:pt x="1819240" y="316706"/>
                  </a:lnTo>
                  <a:lnTo>
                    <a:pt x="1813683" y="309562"/>
                  </a:lnTo>
                  <a:lnTo>
                    <a:pt x="1808126" y="302815"/>
                  </a:lnTo>
                  <a:lnTo>
                    <a:pt x="1801377" y="296465"/>
                  </a:lnTo>
                  <a:lnTo>
                    <a:pt x="1794232" y="290909"/>
                  </a:lnTo>
                  <a:lnTo>
                    <a:pt x="1785896" y="286147"/>
                  </a:lnTo>
                  <a:lnTo>
                    <a:pt x="1777560" y="282178"/>
                  </a:lnTo>
                  <a:lnTo>
                    <a:pt x="1769224" y="279003"/>
                  </a:lnTo>
                  <a:lnTo>
                    <a:pt x="1759697" y="276622"/>
                  </a:lnTo>
                  <a:lnTo>
                    <a:pt x="1750567" y="275431"/>
                  </a:lnTo>
                  <a:lnTo>
                    <a:pt x="1741040" y="274637"/>
                  </a:lnTo>
                  <a:lnTo>
                    <a:pt x="1613221" y="274637"/>
                  </a:lnTo>
                  <a:lnTo>
                    <a:pt x="1613221" y="338931"/>
                  </a:lnTo>
                  <a:lnTo>
                    <a:pt x="1366316" y="338931"/>
                  </a:lnTo>
                  <a:lnTo>
                    <a:pt x="1366316" y="274637"/>
                  </a:lnTo>
                  <a:lnTo>
                    <a:pt x="596622" y="274637"/>
                  </a:lnTo>
                  <a:lnTo>
                    <a:pt x="596622" y="338931"/>
                  </a:lnTo>
                  <a:lnTo>
                    <a:pt x="349717" y="338931"/>
                  </a:lnTo>
                  <a:lnTo>
                    <a:pt x="349717" y="274637"/>
                  </a:lnTo>
                  <a:lnTo>
                    <a:pt x="252860" y="274637"/>
                  </a:lnTo>
                  <a:close/>
                  <a:moveTo>
                    <a:pt x="442207" y="0"/>
                  </a:moveTo>
                  <a:lnTo>
                    <a:pt x="565660" y="0"/>
                  </a:lnTo>
                  <a:lnTo>
                    <a:pt x="565660" y="116284"/>
                  </a:lnTo>
                  <a:lnTo>
                    <a:pt x="1397278" y="116284"/>
                  </a:lnTo>
                  <a:lnTo>
                    <a:pt x="1397278" y="215503"/>
                  </a:lnTo>
                  <a:lnTo>
                    <a:pt x="1397278" y="307975"/>
                  </a:lnTo>
                  <a:lnTo>
                    <a:pt x="1461188" y="307975"/>
                  </a:lnTo>
                  <a:lnTo>
                    <a:pt x="1461188" y="0"/>
                  </a:lnTo>
                  <a:lnTo>
                    <a:pt x="1551296" y="0"/>
                  </a:lnTo>
                  <a:lnTo>
                    <a:pt x="1551296" y="116284"/>
                  </a:lnTo>
                  <a:lnTo>
                    <a:pt x="1741040" y="116284"/>
                  </a:lnTo>
                  <a:lnTo>
                    <a:pt x="1754140" y="116681"/>
                  </a:lnTo>
                  <a:lnTo>
                    <a:pt x="1766446" y="117475"/>
                  </a:lnTo>
                  <a:lnTo>
                    <a:pt x="1779148" y="119062"/>
                  </a:lnTo>
                  <a:lnTo>
                    <a:pt x="1791851" y="121840"/>
                  </a:lnTo>
                  <a:lnTo>
                    <a:pt x="1804156" y="124222"/>
                  </a:lnTo>
                  <a:lnTo>
                    <a:pt x="1816065" y="127794"/>
                  </a:lnTo>
                  <a:lnTo>
                    <a:pt x="1827973" y="131762"/>
                  </a:lnTo>
                  <a:lnTo>
                    <a:pt x="1839088" y="136525"/>
                  </a:lnTo>
                  <a:lnTo>
                    <a:pt x="1850600" y="141684"/>
                  </a:lnTo>
                  <a:lnTo>
                    <a:pt x="1861318" y="147240"/>
                  </a:lnTo>
                  <a:lnTo>
                    <a:pt x="1872035" y="152797"/>
                  </a:lnTo>
                  <a:lnTo>
                    <a:pt x="1882356" y="159544"/>
                  </a:lnTo>
                  <a:lnTo>
                    <a:pt x="1892280" y="167084"/>
                  </a:lnTo>
                  <a:lnTo>
                    <a:pt x="1901807" y="174228"/>
                  </a:lnTo>
                  <a:lnTo>
                    <a:pt x="1911334" y="182165"/>
                  </a:lnTo>
                  <a:lnTo>
                    <a:pt x="1919670" y="190500"/>
                  </a:lnTo>
                  <a:lnTo>
                    <a:pt x="1928006" y="199231"/>
                  </a:lnTo>
                  <a:lnTo>
                    <a:pt x="1935945" y="208756"/>
                  </a:lnTo>
                  <a:lnTo>
                    <a:pt x="1943884" y="218281"/>
                  </a:lnTo>
                  <a:lnTo>
                    <a:pt x="1951029" y="228203"/>
                  </a:lnTo>
                  <a:lnTo>
                    <a:pt x="1957380" y="238125"/>
                  </a:lnTo>
                  <a:lnTo>
                    <a:pt x="1963732" y="249237"/>
                  </a:lnTo>
                  <a:lnTo>
                    <a:pt x="1968892" y="259953"/>
                  </a:lnTo>
                  <a:lnTo>
                    <a:pt x="1974052" y="271065"/>
                  </a:lnTo>
                  <a:lnTo>
                    <a:pt x="1978816" y="282575"/>
                  </a:lnTo>
                  <a:lnTo>
                    <a:pt x="1982389" y="294084"/>
                  </a:lnTo>
                  <a:lnTo>
                    <a:pt x="1985961" y="306387"/>
                  </a:lnTo>
                  <a:lnTo>
                    <a:pt x="1988740" y="318690"/>
                  </a:lnTo>
                  <a:lnTo>
                    <a:pt x="1991122" y="330994"/>
                  </a:lnTo>
                  <a:lnTo>
                    <a:pt x="1992709" y="344090"/>
                  </a:lnTo>
                  <a:lnTo>
                    <a:pt x="1993503" y="356790"/>
                  </a:lnTo>
                  <a:lnTo>
                    <a:pt x="1993900" y="369490"/>
                  </a:lnTo>
                  <a:lnTo>
                    <a:pt x="1993900" y="1619647"/>
                  </a:lnTo>
                  <a:lnTo>
                    <a:pt x="1993503" y="1632744"/>
                  </a:lnTo>
                  <a:lnTo>
                    <a:pt x="1992709" y="1645841"/>
                  </a:lnTo>
                  <a:lnTo>
                    <a:pt x="1991122" y="1658541"/>
                  </a:lnTo>
                  <a:lnTo>
                    <a:pt x="1988740" y="1670844"/>
                  </a:lnTo>
                  <a:lnTo>
                    <a:pt x="1985961" y="1682750"/>
                  </a:lnTo>
                  <a:lnTo>
                    <a:pt x="1982389" y="1695053"/>
                  </a:lnTo>
                  <a:lnTo>
                    <a:pt x="1978816" y="1706960"/>
                  </a:lnTo>
                  <a:lnTo>
                    <a:pt x="1974052" y="1718469"/>
                  </a:lnTo>
                  <a:lnTo>
                    <a:pt x="1968892" y="1729581"/>
                  </a:lnTo>
                  <a:lnTo>
                    <a:pt x="1963732" y="1740694"/>
                  </a:lnTo>
                  <a:lnTo>
                    <a:pt x="1957380" y="1751410"/>
                  </a:lnTo>
                  <a:lnTo>
                    <a:pt x="1951029" y="1761331"/>
                  </a:lnTo>
                  <a:lnTo>
                    <a:pt x="1943884" y="1771650"/>
                  </a:lnTo>
                  <a:lnTo>
                    <a:pt x="1935945" y="1780778"/>
                  </a:lnTo>
                  <a:lnTo>
                    <a:pt x="1928006" y="1789906"/>
                  </a:lnTo>
                  <a:lnTo>
                    <a:pt x="1919670" y="1799035"/>
                  </a:lnTo>
                  <a:lnTo>
                    <a:pt x="1911334" y="1807369"/>
                  </a:lnTo>
                  <a:lnTo>
                    <a:pt x="1901807" y="1815306"/>
                  </a:lnTo>
                  <a:lnTo>
                    <a:pt x="1892280" y="1822847"/>
                  </a:lnTo>
                  <a:lnTo>
                    <a:pt x="1882356" y="1829594"/>
                  </a:lnTo>
                  <a:lnTo>
                    <a:pt x="1872035" y="1836341"/>
                  </a:lnTo>
                  <a:lnTo>
                    <a:pt x="1861318" y="1842294"/>
                  </a:lnTo>
                  <a:lnTo>
                    <a:pt x="1850600" y="1848247"/>
                  </a:lnTo>
                  <a:lnTo>
                    <a:pt x="1839088" y="1853406"/>
                  </a:lnTo>
                  <a:lnTo>
                    <a:pt x="1827973" y="1857375"/>
                  </a:lnTo>
                  <a:lnTo>
                    <a:pt x="1816065" y="1861741"/>
                  </a:lnTo>
                  <a:lnTo>
                    <a:pt x="1804156" y="1864916"/>
                  </a:lnTo>
                  <a:lnTo>
                    <a:pt x="1791851" y="1868091"/>
                  </a:lnTo>
                  <a:lnTo>
                    <a:pt x="1779148" y="1870075"/>
                  </a:lnTo>
                  <a:lnTo>
                    <a:pt x="1766446" y="1871663"/>
                  </a:lnTo>
                  <a:lnTo>
                    <a:pt x="1754140" y="1872456"/>
                  </a:lnTo>
                  <a:lnTo>
                    <a:pt x="1741040" y="1873250"/>
                  </a:lnTo>
                  <a:lnTo>
                    <a:pt x="252860" y="1873250"/>
                  </a:lnTo>
                  <a:lnTo>
                    <a:pt x="239760" y="1872456"/>
                  </a:lnTo>
                  <a:lnTo>
                    <a:pt x="227058" y="1871663"/>
                  </a:lnTo>
                  <a:lnTo>
                    <a:pt x="214355" y="1870075"/>
                  </a:lnTo>
                  <a:lnTo>
                    <a:pt x="201653" y="1868091"/>
                  </a:lnTo>
                  <a:lnTo>
                    <a:pt x="189744" y="1864916"/>
                  </a:lnTo>
                  <a:lnTo>
                    <a:pt x="177835" y="1861741"/>
                  </a:lnTo>
                  <a:lnTo>
                    <a:pt x="165927" y="1857375"/>
                  </a:lnTo>
                  <a:lnTo>
                    <a:pt x="154018" y="1853406"/>
                  </a:lnTo>
                  <a:lnTo>
                    <a:pt x="143300" y="1848247"/>
                  </a:lnTo>
                  <a:lnTo>
                    <a:pt x="132186" y="1842294"/>
                  </a:lnTo>
                  <a:lnTo>
                    <a:pt x="121865" y="1836341"/>
                  </a:lnTo>
                  <a:lnTo>
                    <a:pt x="111147" y="1829594"/>
                  </a:lnTo>
                  <a:lnTo>
                    <a:pt x="101620" y="1822847"/>
                  </a:lnTo>
                  <a:lnTo>
                    <a:pt x="91696" y="1815306"/>
                  </a:lnTo>
                  <a:lnTo>
                    <a:pt x="82566" y="1807369"/>
                  </a:lnTo>
                  <a:lnTo>
                    <a:pt x="74230" y="1799035"/>
                  </a:lnTo>
                  <a:lnTo>
                    <a:pt x="65497" y="1789906"/>
                  </a:lnTo>
                  <a:lnTo>
                    <a:pt x="57558" y="1780778"/>
                  </a:lnTo>
                  <a:lnTo>
                    <a:pt x="50016" y="1771650"/>
                  </a:lnTo>
                  <a:lnTo>
                    <a:pt x="42871" y="1761331"/>
                  </a:lnTo>
                  <a:lnTo>
                    <a:pt x="36520" y="1751410"/>
                  </a:lnTo>
                  <a:lnTo>
                    <a:pt x="30168" y="1740694"/>
                  </a:lnTo>
                  <a:lnTo>
                    <a:pt x="24611" y="1729581"/>
                  </a:lnTo>
                  <a:lnTo>
                    <a:pt x="19848" y="1718469"/>
                  </a:lnTo>
                  <a:lnTo>
                    <a:pt x="15084" y="1706960"/>
                  </a:lnTo>
                  <a:lnTo>
                    <a:pt x="11115" y="1695053"/>
                  </a:lnTo>
                  <a:lnTo>
                    <a:pt x="7939" y="1682750"/>
                  </a:lnTo>
                  <a:lnTo>
                    <a:pt x="4763" y="1670844"/>
                  </a:lnTo>
                  <a:lnTo>
                    <a:pt x="2779" y="1658541"/>
                  </a:lnTo>
                  <a:lnTo>
                    <a:pt x="1191" y="1645841"/>
                  </a:lnTo>
                  <a:lnTo>
                    <a:pt x="0" y="1632744"/>
                  </a:lnTo>
                  <a:lnTo>
                    <a:pt x="0" y="1619647"/>
                  </a:lnTo>
                  <a:lnTo>
                    <a:pt x="0" y="369490"/>
                  </a:lnTo>
                  <a:lnTo>
                    <a:pt x="0" y="356790"/>
                  </a:lnTo>
                  <a:lnTo>
                    <a:pt x="1191" y="344090"/>
                  </a:lnTo>
                  <a:lnTo>
                    <a:pt x="2779" y="330994"/>
                  </a:lnTo>
                  <a:lnTo>
                    <a:pt x="4763" y="318690"/>
                  </a:lnTo>
                  <a:lnTo>
                    <a:pt x="7939" y="306387"/>
                  </a:lnTo>
                  <a:lnTo>
                    <a:pt x="11115" y="294084"/>
                  </a:lnTo>
                  <a:lnTo>
                    <a:pt x="15084" y="282575"/>
                  </a:lnTo>
                  <a:lnTo>
                    <a:pt x="19848" y="271065"/>
                  </a:lnTo>
                  <a:lnTo>
                    <a:pt x="24611" y="259953"/>
                  </a:lnTo>
                  <a:lnTo>
                    <a:pt x="30168" y="249237"/>
                  </a:lnTo>
                  <a:lnTo>
                    <a:pt x="36520" y="238125"/>
                  </a:lnTo>
                  <a:lnTo>
                    <a:pt x="42871" y="228203"/>
                  </a:lnTo>
                  <a:lnTo>
                    <a:pt x="50016" y="218281"/>
                  </a:lnTo>
                  <a:lnTo>
                    <a:pt x="57558" y="208756"/>
                  </a:lnTo>
                  <a:lnTo>
                    <a:pt x="65497" y="199231"/>
                  </a:lnTo>
                  <a:lnTo>
                    <a:pt x="74230" y="190500"/>
                  </a:lnTo>
                  <a:lnTo>
                    <a:pt x="82566" y="182165"/>
                  </a:lnTo>
                  <a:lnTo>
                    <a:pt x="91696" y="174228"/>
                  </a:lnTo>
                  <a:lnTo>
                    <a:pt x="101620" y="167084"/>
                  </a:lnTo>
                  <a:lnTo>
                    <a:pt x="111147" y="159544"/>
                  </a:lnTo>
                  <a:lnTo>
                    <a:pt x="121865" y="152797"/>
                  </a:lnTo>
                  <a:lnTo>
                    <a:pt x="132186" y="147240"/>
                  </a:lnTo>
                  <a:lnTo>
                    <a:pt x="143300" y="141684"/>
                  </a:lnTo>
                  <a:lnTo>
                    <a:pt x="154018" y="136525"/>
                  </a:lnTo>
                  <a:lnTo>
                    <a:pt x="165927" y="131762"/>
                  </a:lnTo>
                  <a:lnTo>
                    <a:pt x="177835" y="127794"/>
                  </a:lnTo>
                  <a:lnTo>
                    <a:pt x="189744" y="124222"/>
                  </a:lnTo>
                  <a:lnTo>
                    <a:pt x="201653" y="121840"/>
                  </a:lnTo>
                  <a:lnTo>
                    <a:pt x="214355" y="119062"/>
                  </a:lnTo>
                  <a:lnTo>
                    <a:pt x="227058" y="117475"/>
                  </a:lnTo>
                  <a:lnTo>
                    <a:pt x="239760" y="116681"/>
                  </a:lnTo>
                  <a:lnTo>
                    <a:pt x="252860" y="116284"/>
                  </a:lnTo>
                  <a:lnTo>
                    <a:pt x="380679" y="116284"/>
                  </a:lnTo>
                  <a:lnTo>
                    <a:pt x="380679" y="215503"/>
                  </a:lnTo>
                  <a:lnTo>
                    <a:pt x="380679" y="307975"/>
                  </a:lnTo>
                  <a:lnTo>
                    <a:pt x="442207" y="307975"/>
                  </a:lnTo>
                  <a:lnTo>
                    <a:pt x="442207"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400">
                <a:solidFill>
                  <a:schemeClr val="tx1">
                    <a:lumMod val="75000"/>
                    <a:lumOff val="25000"/>
                  </a:schemeClr>
                </a:solidFill>
                <a:latin typeface="微软雅黑" pitchFamily="34" charset="-122"/>
                <a:ea typeface="微软雅黑" pitchFamily="34" charset="-122"/>
              </a:endParaRPr>
            </a:p>
          </p:txBody>
        </p:sp>
      </p:grpSp>
      <p:grpSp>
        <p:nvGrpSpPr>
          <p:cNvPr id="9" name="组合 8"/>
          <p:cNvGrpSpPr/>
          <p:nvPr/>
        </p:nvGrpSpPr>
        <p:grpSpPr>
          <a:xfrm>
            <a:off x="3950066" y="2776869"/>
            <a:ext cx="842064" cy="977049"/>
            <a:chOff x="5301679" y="3724016"/>
            <a:chExt cx="1123045" cy="1302732"/>
          </a:xfrm>
        </p:grpSpPr>
        <p:sp>
          <p:nvSpPr>
            <p:cNvPr id="10" name="六边形 9"/>
            <p:cNvSpPr/>
            <p:nvPr/>
          </p:nvSpPr>
          <p:spPr>
            <a:xfrm rot="5400000">
              <a:off x="5211836" y="3813859"/>
              <a:ext cx="1302732" cy="112304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itchFamily="34" charset="-122"/>
                <a:ea typeface="微软雅黑" pitchFamily="34" charset="-122"/>
              </a:endParaRPr>
            </a:p>
          </p:txBody>
        </p:sp>
        <p:sp>
          <p:nvSpPr>
            <p:cNvPr id="11" name="KSO_Shape"/>
            <p:cNvSpPr/>
            <p:nvPr/>
          </p:nvSpPr>
          <p:spPr bwMode="auto">
            <a:xfrm>
              <a:off x="5622788" y="4143426"/>
              <a:ext cx="480825" cy="453578"/>
            </a:xfrm>
            <a:custGeom>
              <a:gdLst>
                <a:gd name="T0" fmla="*/ 186247 w 2959101"/>
                <a:gd name="T1" fmla="*/ 1226349 h 2789237"/>
                <a:gd name="T2" fmla="*/ 230689 w 2959101"/>
                <a:gd name="T3" fmla="*/ 1237612 h 2789237"/>
                <a:gd name="T4" fmla="*/ 288413 w 2959101"/>
                <a:gd name="T5" fmla="*/ 1242988 h 2789237"/>
                <a:gd name="T6" fmla="*/ 479719 w 2959101"/>
                <a:gd name="T7" fmla="*/ 1671247 h 2789237"/>
                <a:gd name="T8" fmla="*/ 447792 w 2959101"/>
                <a:gd name="T9" fmla="*/ 1667919 h 2789237"/>
                <a:gd name="T10" fmla="*/ 425571 w 2959101"/>
                <a:gd name="T11" fmla="*/ 1655632 h 2789237"/>
                <a:gd name="T12" fmla="*/ 406415 w 2959101"/>
                <a:gd name="T13" fmla="*/ 1632337 h 2789237"/>
                <a:gd name="T14" fmla="*/ 1684037 w 2959101"/>
                <a:gd name="T15" fmla="*/ 1235155 h 2789237"/>
                <a:gd name="T16" fmla="*/ 1739462 w 2959101"/>
                <a:gd name="T17" fmla="*/ 1231059 h 2789237"/>
                <a:gd name="T18" fmla="*/ 1778540 w 2959101"/>
                <a:gd name="T19" fmla="*/ 1219540 h 2789237"/>
                <a:gd name="T20" fmla="*/ 1816086 w 2959101"/>
                <a:gd name="T21" fmla="*/ 1198804 h 2789237"/>
                <a:gd name="T22" fmla="*/ 1573698 w 2959101"/>
                <a:gd name="T23" fmla="*/ 1645505 h 2789237"/>
                <a:gd name="T24" fmla="*/ 1560927 w 2959101"/>
                <a:gd name="T25" fmla="*/ 1659840 h 2789237"/>
                <a:gd name="T26" fmla="*/ 1547390 w 2959101"/>
                <a:gd name="T27" fmla="*/ 1666496 h 2789237"/>
                <a:gd name="T28" fmla="*/ 1509589 w 2959101"/>
                <a:gd name="T29" fmla="*/ 1671104 h 2789237"/>
                <a:gd name="T30" fmla="*/ 1044479 w 2959101"/>
                <a:gd name="T31" fmla="*/ 1465033 h 2789237"/>
                <a:gd name="T32" fmla="*/ 653055 w 2959101"/>
                <a:gd name="T33" fmla="*/ 989868 h 2789237"/>
                <a:gd name="T34" fmla="*/ 262244 w 2959101"/>
                <a:gd name="T35" fmla="*/ 1208432 h 2789237"/>
                <a:gd name="T36" fmla="*/ 203201 w 2959101"/>
                <a:gd name="T37" fmla="*/ 1197683 h 2789237"/>
                <a:gd name="T38" fmla="*/ 151059 w 2959101"/>
                <a:gd name="T39" fmla="*/ 1173369 h 2789237"/>
                <a:gd name="T40" fmla="*/ 106841 w 2959101"/>
                <a:gd name="T41" fmla="*/ 1139075 h 2789237"/>
                <a:gd name="T42" fmla="*/ 72846 w 2959101"/>
                <a:gd name="T43" fmla="*/ 1097359 h 2789237"/>
                <a:gd name="T44" fmla="*/ 49586 w 2959101"/>
                <a:gd name="T45" fmla="*/ 1051547 h 2789237"/>
                <a:gd name="T46" fmla="*/ 39874 w 2959101"/>
                <a:gd name="T47" fmla="*/ 1004712 h 2789237"/>
                <a:gd name="T48" fmla="*/ 44474 w 2959101"/>
                <a:gd name="T49" fmla="*/ 953782 h 2789237"/>
                <a:gd name="T50" fmla="*/ 156427 w 2959101"/>
                <a:gd name="T51" fmla="*/ 723445 h 2789237"/>
                <a:gd name="T52" fmla="*/ 1881769 w 2959101"/>
                <a:gd name="T53" fmla="*/ 891877 h 2789237"/>
                <a:gd name="T54" fmla="*/ 1894788 w 2959101"/>
                <a:gd name="T55" fmla="*/ 923328 h 2789237"/>
                <a:gd name="T56" fmla="*/ 1902958 w 2959101"/>
                <a:gd name="T57" fmla="*/ 957080 h 2789237"/>
                <a:gd name="T58" fmla="*/ 1904745 w 2959101"/>
                <a:gd name="T59" fmla="*/ 994156 h 2789237"/>
                <a:gd name="T60" fmla="*/ 1893767 w 2959101"/>
                <a:gd name="T61" fmla="*/ 1047342 h 2789237"/>
                <a:gd name="T62" fmla="*/ 1869771 w 2959101"/>
                <a:gd name="T63" fmla="*/ 1095413 h 2789237"/>
                <a:gd name="T64" fmla="*/ 1834797 w 2959101"/>
                <a:gd name="T65" fmla="*/ 1136069 h 2789237"/>
                <a:gd name="T66" fmla="*/ 1792164 w 2959101"/>
                <a:gd name="T67" fmla="*/ 1167520 h 2789237"/>
                <a:gd name="T68" fmla="*/ 1744425 w 2959101"/>
                <a:gd name="T69" fmla="*/ 1188999 h 2789237"/>
                <a:gd name="T70" fmla="*/ 1694645 w 2959101"/>
                <a:gd name="T71" fmla="*/ 1198460 h 2789237"/>
                <a:gd name="T72" fmla="*/ 1531517 w 2959101"/>
                <a:gd name="T73" fmla="*/ 727463 h 2789237"/>
                <a:gd name="T74" fmla="*/ 1310612 w 2959101"/>
                <a:gd name="T75" fmla="*/ 512 h 2789237"/>
                <a:gd name="T76" fmla="*/ 1333869 w 2959101"/>
                <a:gd name="T77" fmla="*/ 7934 h 2789237"/>
                <a:gd name="T78" fmla="*/ 1352526 w 2959101"/>
                <a:gd name="T79" fmla="*/ 26874 h 2789237"/>
                <a:gd name="T80" fmla="*/ 1493861 w 2959101"/>
                <a:gd name="T81" fmla="*/ 264384 h 2789237"/>
                <a:gd name="T82" fmla="*/ 892487 w 2959101"/>
                <a:gd name="T83" fmla="*/ 95976 h 2789237"/>
                <a:gd name="T84" fmla="*/ 832682 w 2959101"/>
                <a:gd name="T85" fmla="*/ 21499 h 2789237"/>
                <a:gd name="T86" fmla="*/ 658932 w 2959101"/>
                <a:gd name="T87" fmla="*/ 0 h 2789237"/>
                <a:gd name="T88" fmla="*/ 706710 w 2959101"/>
                <a:gd name="T89" fmla="*/ 3069 h 2789237"/>
                <a:gd name="T90" fmla="*/ 746568 w 2959101"/>
                <a:gd name="T91" fmla="*/ 12022 h 2789237"/>
                <a:gd name="T92" fmla="*/ 779783 w 2959101"/>
                <a:gd name="T93" fmla="*/ 26347 h 2789237"/>
                <a:gd name="T94" fmla="*/ 807888 w 2959101"/>
                <a:gd name="T95" fmla="*/ 45788 h 2789237"/>
                <a:gd name="T96" fmla="*/ 831905 w 2959101"/>
                <a:gd name="T97" fmla="*/ 69578 h 2789237"/>
                <a:gd name="T98" fmla="*/ 862565 w 2959101"/>
                <a:gd name="T99" fmla="*/ 112553 h 2789237"/>
                <a:gd name="T100" fmla="*/ 861798 w 2959101"/>
                <a:gd name="T101" fmla="*/ 328704 h 2789237"/>
                <a:gd name="T102" fmla="*/ 501800 w 2959101"/>
                <a:gd name="T103" fmla="*/ 83903 h 2789237"/>
                <a:gd name="T104" fmla="*/ 531183 w 2959101"/>
                <a:gd name="T105" fmla="*/ 43998 h 2789237"/>
                <a:gd name="T106" fmla="*/ 566697 w 2959101"/>
                <a:gd name="T107" fmla="*/ 17394 h 2789237"/>
                <a:gd name="T108" fmla="*/ 612431 w 2959101"/>
                <a:gd name="T109" fmla="*/ 3325 h 2789237"/>
                <a:gd name="T110" fmla="*/ 658932 w 2959101"/>
                <a:gd name="T111" fmla="*/ 0 h 27892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959101" h="2789237">
                  <a:moveTo>
                    <a:pt x="230188" y="1878012"/>
                  </a:moveTo>
                  <a:lnTo>
                    <a:pt x="253199" y="1889137"/>
                  </a:lnTo>
                  <a:lnTo>
                    <a:pt x="265102" y="1894302"/>
                  </a:lnTo>
                  <a:lnTo>
                    <a:pt x="277004" y="1898673"/>
                  </a:lnTo>
                  <a:lnTo>
                    <a:pt x="289303" y="1903440"/>
                  </a:lnTo>
                  <a:lnTo>
                    <a:pt x="301999" y="1907414"/>
                  </a:lnTo>
                  <a:lnTo>
                    <a:pt x="315092" y="1911387"/>
                  </a:lnTo>
                  <a:lnTo>
                    <a:pt x="328978" y="1914963"/>
                  </a:lnTo>
                  <a:lnTo>
                    <a:pt x="343657" y="1918538"/>
                  </a:lnTo>
                  <a:lnTo>
                    <a:pt x="358337" y="1920922"/>
                  </a:lnTo>
                  <a:lnTo>
                    <a:pt x="374207" y="1923704"/>
                  </a:lnTo>
                  <a:lnTo>
                    <a:pt x="391267" y="1925690"/>
                  </a:lnTo>
                  <a:lnTo>
                    <a:pt x="408724" y="1927279"/>
                  </a:lnTo>
                  <a:lnTo>
                    <a:pt x="427767" y="1928471"/>
                  </a:lnTo>
                  <a:lnTo>
                    <a:pt x="448001" y="1929266"/>
                  </a:lnTo>
                  <a:lnTo>
                    <a:pt x="469029" y="1929266"/>
                  </a:lnTo>
                  <a:lnTo>
                    <a:pt x="1446213" y="1929266"/>
                  </a:lnTo>
                  <a:lnTo>
                    <a:pt x="1293069" y="2273739"/>
                  </a:lnTo>
                  <a:lnTo>
                    <a:pt x="1446213" y="2593975"/>
                  </a:lnTo>
                  <a:lnTo>
                    <a:pt x="745164" y="2593975"/>
                  </a:lnTo>
                  <a:lnTo>
                    <a:pt x="733261" y="2593975"/>
                  </a:lnTo>
                  <a:lnTo>
                    <a:pt x="722946" y="2593181"/>
                  </a:lnTo>
                  <a:lnTo>
                    <a:pt x="713424" y="2591989"/>
                  </a:lnTo>
                  <a:lnTo>
                    <a:pt x="703902" y="2590399"/>
                  </a:lnTo>
                  <a:lnTo>
                    <a:pt x="695571" y="2588810"/>
                  </a:lnTo>
                  <a:lnTo>
                    <a:pt x="688032" y="2586029"/>
                  </a:lnTo>
                  <a:lnTo>
                    <a:pt x="680891" y="2582850"/>
                  </a:lnTo>
                  <a:lnTo>
                    <a:pt x="673750" y="2578877"/>
                  </a:lnTo>
                  <a:lnTo>
                    <a:pt x="667402" y="2574507"/>
                  </a:lnTo>
                  <a:lnTo>
                    <a:pt x="661054" y="2569739"/>
                  </a:lnTo>
                  <a:lnTo>
                    <a:pt x="655103" y="2564177"/>
                  </a:lnTo>
                  <a:lnTo>
                    <a:pt x="649151" y="2557422"/>
                  </a:lnTo>
                  <a:lnTo>
                    <a:pt x="643200" y="2550668"/>
                  </a:lnTo>
                  <a:lnTo>
                    <a:pt x="637646" y="2542324"/>
                  </a:lnTo>
                  <a:lnTo>
                    <a:pt x="631298" y="2533583"/>
                  </a:lnTo>
                  <a:lnTo>
                    <a:pt x="625347" y="2523650"/>
                  </a:lnTo>
                  <a:lnTo>
                    <a:pt x="230188" y="1878012"/>
                  </a:lnTo>
                  <a:close/>
                  <a:moveTo>
                    <a:pt x="1932679" y="1738312"/>
                  </a:moveTo>
                  <a:lnTo>
                    <a:pt x="1932679" y="1917109"/>
                  </a:lnTo>
                  <a:lnTo>
                    <a:pt x="2615872" y="1917109"/>
                  </a:lnTo>
                  <a:lnTo>
                    <a:pt x="2636106" y="1916711"/>
                  </a:lnTo>
                  <a:lnTo>
                    <a:pt x="2654356" y="1915917"/>
                  </a:lnTo>
                  <a:lnTo>
                    <a:pt x="2671416" y="1914725"/>
                  </a:lnTo>
                  <a:lnTo>
                    <a:pt x="2687286" y="1912738"/>
                  </a:lnTo>
                  <a:lnTo>
                    <a:pt x="2701965" y="1910751"/>
                  </a:lnTo>
                  <a:lnTo>
                    <a:pt x="2715851" y="1907970"/>
                  </a:lnTo>
                  <a:lnTo>
                    <a:pt x="2728547" y="1904791"/>
                  </a:lnTo>
                  <a:lnTo>
                    <a:pt x="2740449" y="1901216"/>
                  </a:lnTo>
                  <a:lnTo>
                    <a:pt x="2751955" y="1897640"/>
                  </a:lnTo>
                  <a:lnTo>
                    <a:pt x="2762667" y="1892872"/>
                  </a:lnTo>
                  <a:lnTo>
                    <a:pt x="2772982" y="1888104"/>
                  </a:lnTo>
                  <a:lnTo>
                    <a:pt x="2782901" y="1883336"/>
                  </a:lnTo>
                  <a:lnTo>
                    <a:pt x="2792423" y="1878171"/>
                  </a:lnTo>
                  <a:lnTo>
                    <a:pt x="2802341" y="1872608"/>
                  </a:lnTo>
                  <a:lnTo>
                    <a:pt x="2820988" y="1860688"/>
                  </a:lnTo>
                  <a:lnTo>
                    <a:pt x="2473441" y="2504355"/>
                  </a:lnTo>
                  <a:lnTo>
                    <a:pt x="2465506" y="2519056"/>
                  </a:lnTo>
                  <a:lnTo>
                    <a:pt x="2458364" y="2532168"/>
                  </a:lnTo>
                  <a:lnTo>
                    <a:pt x="2451223" y="2544088"/>
                  </a:lnTo>
                  <a:lnTo>
                    <a:pt x="2444478" y="2554021"/>
                  </a:lnTo>
                  <a:lnTo>
                    <a:pt x="2438130" y="2562365"/>
                  </a:lnTo>
                  <a:lnTo>
                    <a:pt x="2434956" y="2566338"/>
                  </a:lnTo>
                  <a:lnTo>
                    <a:pt x="2431386" y="2569914"/>
                  </a:lnTo>
                  <a:lnTo>
                    <a:pt x="2428212" y="2573092"/>
                  </a:lnTo>
                  <a:lnTo>
                    <a:pt x="2424641" y="2576271"/>
                  </a:lnTo>
                  <a:lnTo>
                    <a:pt x="2420674" y="2578655"/>
                  </a:lnTo>
                  <a:lnTo>
                    <a:pt x="2416706" y="2581039"/>
                  </a:lnTo>
                  <a:lnTo>
                    <a:pt x="2412342" y="2583025"/>
                  </a:lnTo>
                  <a:lnTo>
                    <a:pt x="2407978" y="2585012"/>
                  </a:lnTo>
                  <a:lnTo>
                    <a:pt x="2403614" y="2586601"/>
                  </a:lnTo>
                  <a:lnTo>
                    <a:pt x="2398059" y="2587793"/>
                  </a:lnTo>
                  <a:lnTo>
                    <a:pt x="2387347" y="2590575"/>
                  </a:lnTo>
                  <a:lnTo>
                    <a:pt x="2375048" y="2591767"/>
                  </a:lnTo>
                  <a:lnTo>
                    <a:pt x="2361162" y="2593356"/>
                  </a:lnTo>
                  <a:lnTo>
                    <a:pt x="2344896" y="2593753"/>
                  </a:lnTo>
                  <a:lnTo>
                    <a:pt x="2326645" y="2594151"/>
                  </a:lnTo>
                  <a:lnTo>
                    <a:pt x="2306411" y="2594151"/>
                  </a:lnTo>
                  <a:lnTo>
                    <a:pt x="1958864" y="2594151"/>
                  </a:lnTo>
                  <a:lnTo>
                    <a:pt x="1958864" y="2789237"/>
                  </a:lnTo>
                  <a:lnTo>
                    <a:pt x="1622425" y="2273907"/>
                  </a:lnTo>
                  <a:lnTo>
                    <a:pt x="1932679" y="1738312"/>
                  </a:lnTo>
                  <a:close/>
                  <a:moveTo>
                    <a:pt x="0" y="995362"/>
                  </a:moveTo>
                  <a:lnTo>
                    <a:pt x="674158" y="995362"/>
                  </a:lnTo>
                  <a:lnTo>
                    <a:pt x="950888" y="1437085"/>
                  </a:lnTo>
                  <a:lnTo>
                    <a:pt x="1014413" y="1536394"/>
                  </a:lnTo>
                  <a:lnTo>
                    <a:pt x="950888" y="1504615"/>
                  </a:lnTo>
                  <a:lnTo>
                    <a:pt x="840911" y="1449797"/>
                  </a:lnTo>
                  <a:lnTo>
                    <a:pt x="608251" y="1876425"/>
                  </a:lnTo>
                  <a:lnTo>
                    <a:pt x="426411" y="1876425"/>
                  </a:lnTo>
                  <a:lnTo>
                    <a:pt x="407353" y="1875631"/>
                  </a:lnTo>
                  <a:lnTo>
                    <a:pt x="388296" y="1874439"/>
                  </a:lnTo>
                  <a:lnTo>
                    <a:pt x="369635" y="1871658"/>
                  </a:lnTo>
                  <a:lnTo>
                    <a:pt x="350975" y="1868083"/>
                  </a:lnTo>
                  <a:lnTo>
                    <a:pt x="333506" y="1864111"/>
                  </a:lnTo>
                  <a:lnTo>
                    <a:pt x="315639" y="1858947"/>
                  </a:lnTo>
                  <a:lnTo>
                    <a:pt x="298567" y="1852988"/>
                  </a:lnTo>
                  <a:lnTo>
                    <a:pt x="281892" y="1845838"/>
                  </a:lnTo>
                  <a:lnTo>
                    <a:pt x="265614" y="1838291"/>
                  </a:lnTo>
                  <a:lnTo>
                    <a:pt x="249732" y="1829949"/>
                  </a:lnTo>
                  <a:lnTo>
                    <a:pt x="234645" y="1821210"/>
                  </a:lnTo>
                  <a:lnTo>
                    <a:pt x="219955" y="1811676"/>
                  </a:lnTo>
                  <a:lnTo>
                    <a:pt x="205662" y="1801745"/>
                  </a:lnTo>
                  <a:lnTo>
                    <a:pt x="192163" y="1791020"/>
                  </a:lnTo>
                  <a:lnTo>
                    <a:pt x="179061" y="1779500"/>
                  </a:lnTo>
                  <a:lnTo>
                    <a:pt x="165959" y="1767981"/>
                  </a:lnTo>
                  <a:lnTo>
                    <a:pt x="154445" y="1755666"/>
                  </a:lnTo>
                  <a:lnTo>
                    <a:pt x="142931" y="1743352"/>
                  </a:lnTo>
                  <a:lnTo>
                    <a:pt x="132211" y="1730243"/>
                  </a:lnTo>
                  <a:lnTo>
                    <a:pt x="122285" y="1716738"/>
                  </a:lnTo>
                  <a:lnTo>
                    <a:pt x="113154" y="1703232"/>
                  </a:lnTo>
                  <a:lnTo>
                    <a:pt x="104419" y="1689328"/>
                  </a:lnTo>
                  <a:lnTo>
                    <a:pt x="96479" y="1675425"/>
                  </a:lnTo>
                  <a:lnTo>
                    <a:pt x="89332" y="1661125"/>
                  </a:lnTo>
                  <a:lnTo>
                    <a:pt x="82979" y="1646824"/>
                  </a:lnTo>
                  <a:lnTo>
                    <a:pt x="77024" y="1632127"/>
                  </a:lnTo>
                  <a:lnTo>
                    <a:pt x="72657" y="1617826"/>
                  </a:lnTo>
                  <a:lnTo>
                    <a:pt x="68289" y="1602732"/>
                  </a:lnTo>
                  <a:lnTo>
                    <a:pt x="65510" y="1588431"/>
                  </a:lnTo>
                  <a:lnTo>
                    <a:pt x="63128" y="1574131"/>
                  </a:lnTo>
                  <a:lnTo>
                    <a:pt x="61937" y="1559433"/>
                  </a:lnTo>
                  <a:lnTo>
                    <a:pt x="61540" y="1545133"/>
                  </a:lnTo>
                  <a:lnTo>
                    <a:pt x="61937" y="1528846"/>
                  </a:lnTo>
                  <a:lnTo>
                    <a:pt x="63128" y="1512560"/>
                  </a:lnTo>
                  <a:lnTo>
                    <a:pt x="65907" y="1496273"/>
                  </a:lnTo>
                  <a:lnTo>
                    <a:pt x="69083" y="1480384"/>
                  </a:lnTo>
                  <a:lnTo>
                    <a:pt x="73848" y="1465289"/>
                  </a:lnTo>
                  <a:lnTo>
                    <a:pt x="79009" y="1449400"/>
                  </a:lnTo>
                  <a:lnTo>
                    <a:pt x="85362" y="1433908"/>
                  </a:lnTo>
                  <a:lnTo>
                    <a:pt x="92508" y="1418813"/>
                  </a:lnTo>
                  <a:lnTo>
                    <a:pt x="242983" y="1122874"/>
                  </a:lnTo>
                  <a:lnTo>
                    <a:pt x="0" y="995362"/>
                  </a:lnTo>
                  <a:close/>
                  <a:moveTo>
                    <a:pt x="2574057" y="833437"/>
                  </a:moveTo>
                  <a:lnTo>
                    <a:pt x="2912705" y="1366837"/>
                  </a:lnTo>
                  <a:lnTo>
                    <a:pt x="2917861" y="1375172"/>
                  </a:lnTo>
                  <a:lnTo>
                    <a:pt x="2923016" y="1384300"/>
                  </a:lnTo>
                  <a:lnTo>
                    <a:pt x="2927378" y="1393428"/>
                  </a:lnTo>
                  <a:lnTo>
                    <a:pt x="2931740" y="1402953"/>
                  </a:lnTo>
                  <a:lnTo>
                    <a:pt x="2936102" y="1412478"/>
                  </a:lnTo>
                  <a:lnTo>
                    <a:pt x="2940067" y="1422797"/>
                  </a:lnTo>
                  <a:lnTo>
                    <a:pt x="2943239" y="1433116"/>
                  </a:lnTo>
                  <a:lnTo>
                    <a:pt x="2946808" y="1443434"/>
                  </a:lnTo>
                  <a:lnTo>
                    <a:pt x="2949188" y="1453753"/>
                  </a:lnTo>
                  <a:lnTo>
                    <a:pt x="2951963" y="1464469"/>
                  </a:lnTo>
                  <a:lnTo>
                    <a:pt x="2954343" y="1474788"/>
                  </a:lnTo>
                  <a:lnTo>
                    <a:pt x="2955929" y="1485503"/>
                  </a:lnTo>
                  <a:lnTo>
                    <a:pt x="2957118" y="1495822"/>
                  </a:lnTo>
                  <a:lnTo>
                    <a:pt x="2958308" y="1505744"/>
                  </a:lnTo>
                  <a:lnTo>
                    <a:pt x="2958705" y="1516063"/>
                  </a:lnTo>
                  <a:lnTo>
                    <a:pt x="2959101" y="1525588"/>
                  </a:lnTo>
                  <a:lnTo>
                    <a:pt x="2958705" y="1543050"/>
                  </a:lnTo>
                  <a:lnTo>
                    <a:pt x="2956722" y="1560116"/>
                  </a:lnTo>
                  <a:lnTo>
                    <a:pt x="2954739" y="1576784"/>
                  </a:lnTo>
                  <a:lnTo>
                    <a:pt x="2951170" y="1593453"/>
                  </a:lnTo>
                  <a:lnTo>
                    <a:pt x="2946808" y="1609725"/>
                  </a:lnTo>
                  <a:lnTo>
                    <a:pt x="2941653" y="1625600"/>
                  </a:lnTo>
                  <a:lnTo>
                    <a:pt x="2935705" y="1641475"/>
                  </a:lnTo>
                  <a:lnTo>
                    <a:pt x="2928964" y="1656556"/>
                  </a:lnTo>
                  <a:lnTo>
                    <a:pt x="2921429" y="1671638"/>
                  </a:lnTo>
                  <a:lnTo>
                    <a:pt x="2913102" y="1685925"/>
                  </a:lnTo>
                  <a:lnTo>
                    <a:pt x="2904378" y="1700213"/>
                  </a:lnTo>
                  <a:lnTo>
                    <a:pt x="2894464" y="1713706"/>
                  </a:lnTo>
                  <a:lnTo>
                    <a:pt x="2884154" y="1726803"/>
                  </a:lnTo>
                  <a:lnTo>
                    <a:pt x="2873448" y="1739106"/>
                  </a:lnTo>
                  <a:lnTo>
                    <a:pt x="2862344" y="1751410"/>
                  </a:lnTo>
                  <a:lnTo>
                    <a:pt x="2850052" y="1763316"/>
                  </a:lnTo>
                  <a:lnTo>
                    <a:pt x="2837759" y="1774031"/>
                  </a:lnTo>
                  <a:lnTo>
                    <a:pt x="2825069" y="1784747"/>
                  </a:lnTo>
                  <a:lnTo>
                    <a:pt x="2811983" y="1794272"/>
                  </a:lnTo>
                  <a:lnTo>
                    <a:pt x="2797708" y="1803797"/>
                  </a:lnTo>
                  <a:lnTo>
                    <a:pt x="2783829" y="1812131"/>
                  </a:lnTo>
                  <a:lnTo>
                    <a:pt x="2769950" y="1820466"/>
                  </a:lnTo>
                  <a:lnTo>
                    <a:pt x="2754881" y="1827610"/>
                  </a:lnTo>
                  <a:lnTo>
                    <a:pt x="2740209" y="1834753"/>
                  </a:lnTo>
                  <a:lnTo>
                    <a:pt x="2725140" y="1840310"/>
                  </a:lnTo>
                  <a:lnTo>
                    <a:pt x="2709675" y="1845469"/>
                  </a:lnTo>
                  <a:lnTo>
                    <a:pt x="2694606" y="1849835"/>
                  </a:lnTo>
                  <a:lnTo>
                    <a:pt x="2679141" y="1853803"/>
                  </a:lnTo>
                  <a:lnTo>
                    <a:pt x="2663279" y="1856978"/>
                  </a:lnTo>
                  <a:lnTo>
                    <a:pt x="2648211" y="1858566"/>
                  </a:lnTo>
                  <a:lnTo>
                    <a:pt x="2632349" y="1860153"/>
                  </a:lnTo>
                  <a:lnTo>
                    <a:pt x="2616487" y="1860550"/>
                  </a:lnTo>
                  <a:lnTo>
                    <a:pt x="2418215" y="1860550"/>
                  </a:lnTo>
                  <a:lnTo>
                    <a:pt x="2078376" y="1290637"/>
                  </a:lnTo>
                  <a:lnTo>
                    <a:pt x="2008188" y="1171972"/>
                  </a:lnTo>
                  <a:lnTo>
                    <a:pt x="2378957" y="1129109"/>
                  </a:lnTo>
                  <a:lnTo>
                    <a:pt x="2574057" y="833437"/>
                  </a:lnTo>
                  <a:close/>
                  <a:moveTo>
                    <a:pt x="1239838" y="0"/>
                  </a:moveTo>
                  <a:lnTo>
                    <a:pt x="2017953" y="0"/>
                  </a:lnTo>
                  <a:lnTo>
                    <a:pt x="2027084" y="397"/>
                  </a:lnTo>
                  <a:lnTo>
                    <a:pt x="2035818" y="794"/>
                  </a:lnTo>
                  <a:lnTo>
                    <a:pt x="2044155" y="1986"/>
                  </a:lnTo>
                  <a:lnTo>
                    <a:pt x="2051697" y="3178"/>
                  </a:lnTo>
                  <a:lnTo>
                    <a:pt x="2058843" y="5561"/>
                  </a:lnTo>
                  <a:lnTo>
                    <a:pt x="2065195" y="8739"/>
                  </a:lnTo>
                  <a:lnTo>
                    <a:pt x="2071944" y="12314"/>
                  </a:lnTo>
                  <a:lnTo>
                    <a:pt x="2077899" y="16684"/>
                  </a:lnTo>
                  <a:lnTo>
                    <a:pt x="2083854" y="21451"/>
                  </a:lnTo>
                  <a:lnTo>
                    <a:pt x="2089015" y="27013"/>
                  </a:lnTo>
                  <a:lnTo>
                    <a:pt x="2094970" y="34163"/>
                  </a:lnTo>
                  <a:lnTo>
                    <a:pt x="2100925" y="41711"/>
                  </a:lnTo>
                  <a:lnTo>
                    <a:pt x="2106880" y="50053"/>
                  </a:lnTo>
                  <a:lnTo>
                    <a:pt x="2112835" y="59587"/>
                  </a:lnTo>
                  <a:lnTo>
                    <a:pt x="2119584" y="69518"/>
                  </a:lnTo>
                  <a:lnTo>
                    <a:pt x="2126730" y="81435"/>
                  </a:lnTo>
                  <a:lnTo>
                    <a:pt x="2320465" y="410355"/>
                  </a:lnTo>
                  <a:lnTo>
                    <a:pt x="2530476" y="296742"/>
                  </a:lnTo>
                  <a:lnTo>
                    <a:pt x="2219230" y="850900"/>
                  </a:lnTo>
                  <a:lnTo>
                    <a:pt x="1584035" y="850900"/>
                  </a:lnTo>
                  <a:lnTo>
                    <a:pt x="1749979" y="743246"/>
                  </a:lnTo>
                  <a:lnTo>
                    <a:pt x="1386330" y="148967"/>
                  </a:lnTo>
                  <a:lnTo>
                    <a:pt x="1337499" y="76668"/>
                  </a:lnTo>
                  <a:lnTo>
                    <a:pt x="1327177" y="64354"/>
                  </a:lnTo>
                  <a:lnTo>
                    <a:pt x="1316061" y="52834"/>
                  </a:lnTo>
                  <a:lnTo>
                    <a:pt x="1304945" y="42902"/>
                  </a:lnTo>
                  <a:lnTo>
                    <a:pt x="1293433" y="33369"/>
                  </a:lnTo>
                  <a:lnTo>
                    <a:pt x="1281126" y="23835"/>
                  </a:lnTo>
                  <a:lnTo>
                    <a:pt x="1268422" y="15492"/>
                  </a:lnTo>
                  <a:lnTo>
                    <a:pt x="1254527" y="7945"/>
                  </a:lnTo>
                  <a:lnTo>
                    <a:pt x="1239838" y="0"/>
                  </a:lnTo>
                  <a:close/>
                  <a:moveTo>
                    <a:pt x="1023541" y="0"/>
                  </a:moveTo>
                  <a:lnTo>
                    <a:pt x="1039416" y="397"/>
                  </a:lnTo>
                  <a:lnTo>
                    <a:pt x="1054895" y="794"/>
                  </a:lnTo>
                  <a:lnTo>
                    <a:pt x="1069579" y="1588"/>
                  </a:lnTo>
                  <a:lnTo>
                    <a:pt x="1084263" y="2779"/>
                  </a:lnTo>
                  <a:lnTo>
                    <a:pt x="1097757" y="4764"/>
                  </a:lnTo>
                  <a:lnTo>
                    <a:pt x="1110854" y="6749"/>
                  </a:lnTo>
                  <a:lnTo>
                    <a:pt x="1123951" y="9132"/>
                  </a:lnTo>
                  <a:lnTo>
                    <a:pt x="1136254" y="12308"/>
                  </a:lnTo>
                  <a:lnTo>
                    <a:pt x="1148160" y="15087"/>
                  </a:lnTo>
                  <a:lnTo>
                    <a:pt x="1159670" y="18660"/>
                  </a:lnTo>
                  <a:lnTo>
                    <a:pt x="1170385" y="22234"/>
                  </a:lnTo>
                  <a:lnTo>
                    <a:pt x="1181498" y="26601"/>
                  </a:lnTo>
                  <a:lnTo>
                    <a:pt x="1191420" y="30968"/>
                  </a:lnTo>
                  <a:lnTo>
                    <a:pt x="1201738" y="35733"/>
                  </a:lnTo>
                  <a:lnTo>
                    <a:pt x="1211263" y="40894"/>
                  </a:lnTo>
                  <a:lnTo>
                    <a:pt x="1220391" y="46453"/>
                  </a:lnTo>
                  <a:lnTo>
                    <a:pt x="1229520" y="52011"/>
                  </a:lnTo>
                  <a:lnTo>
                    <a:pt x="1238251" y="57967"/>
                  </a:lnTo>
                  <a:lnTo>
                    <a:pt x="1246585" y="64319"/>
                  </a:lnTo>
                  <a:lnTo>
                    <a:pt x="1254920" y="71069"/>
                  </a:lnTo>
                  <a:lnTo>
                    <a:pt x="1262857" y="77818"/>
                  </a:lnTo>
                  <a:lnTo>
                    <a:pt x="1270398" y="85362"/>
                  </a:lnTo>
                  <a:lnTo>
                    <a:pt x="1277938" y="92906"/>
                  </a:lnTo>
                  <a:lnTo>
                    <a:pt x="1285082" y="100052"/>
                  </a:lnTo>
                  <a:lnTo>
                    <a:pt x="1292226" y="107993"/>
                  </a:lnTo>
                  <a:lnTo>
                    <a:pt x="1299370" y="116331"/>
                  </a:lnTo>
                  <a:lnTo>
                    <a:pt x="1312863" y="133800"/>
                  </a:lnTo>
                  <a:lnTo>
                    <a:pt x="1325960" y="152064"/>
                  </a:lnTo>
                  <a:lnTo>
                    <a:pt x="1338660" y="171121"/>
                  </a:lnTo>
                  <a:lnTo>
                    <a:pt x="1339851" y="174695"/>
                  </a:lnTo>
                  <a:lnTo>
                    <a:pt x="1341835" y="178268"/>
                  </a:lnTo>
                  <a:lnTo>
                    <a:pt x="1343423" y="181047"/>
                  </a:lnTo>
                  <a:lnTo>
                    <a:pt x="1345010" y="183826"/>
                  </a:lnTo>
                  <a:lnTo>
                    <a:pt x="1435101" y="335096"/>
                  </a:lnTo>
                  <a:lnTo>
                    <a:pt x="1338660" y="510188"/>
                  </a:lnTo>
                  <a:lnTo>
                    <a:pt x="1069579" y="995363"/>
                  </a:lnTo>
                  <a:lnTo>
                    <a:pt x="835820" y="696397"/>
                  </a:lnTo>
                  <a:lnTo>
                    <a:pt x="481013" y="681706"/>
                  </a:lnTo>
                  <a:lnTo>
                    <a:pt x="771129" y="144917"/>
                  </a:lnTo>
                  <a:lnTo>
                    <a:pt x="779463" y="130227"/>
                  </a:lnTo>
                  <a:lnTo>
                    <a:pt x="788194" y="115934"/>
                  </a:lnTo>
                  <a:lnTo>
                    <a:pt x="796926" y="102832"/>
                  </a:lnTo>
                  <a:lnTo>
                    <a:pt x="806451" y="90524"/>
                  </a:lnTo>
                  <a:lnTo>
                    <a:pt x="815579" y="78613"/>
                  </a:lnTo>
                  <a:lnTo>
                    <a:pt x="825104" y="68290"/>
                  </a:lnTo>
                  <a:lnTo>
                    <a:pt x="835026" y="57967"/>
                  </a:lnTo>
                  <a:lnTo>
                    <a:pt x="845741" y="49232"/>
                  </a:lnTo>
                  <a:lnTo>
                    <a:pt x="856854" y="40894"/>
                  </a:lnTo>
                  <a:lnTo>
                    <a:pt x="867966" y="33748"/>
                  </a:lnTo>
                  <a:lnTo>
                    <a:pt x="880269" y="26998"/>
                  </a:lnTo>
                  <a:lnTo>
                    <a:pt x="892970" y="21440"/>
                  </a:lnTo>
                  <a:lnTo>
                    <a:pt x="906066" y="15881"/>
                  </a:lnTo>
                  <a:lnTo>
                    <a:pt x="920751" y="11514"/>
                  </a:lnTo>
                  <a:lnTo>
                    <a:pt x="935435" y="8338"/>
                  </a:lnTo>
                  <a:lnTo>
                    <a:pt x="951310" y="5161"/>
                  </a:lnTo>
                  <a:lnTo>
                    <a:pt x="959248" y="3970"/>
                  </a:lnTo>
                  <a:lnTo>
                    <a:pt x="967582" y="2779"/>
                  </a:lnTo>
                  <a:lnTo>
                    <a:pt x="985441" y="1191"/>
                  </a:lnTo>
                  <a:lnTo>
                    <a:pt x="1004491" y="397"/>
                  </a:lnTo>
                  <a:lnTo>
                    <a:pt x="1023541"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400">
                <a:solidFill>
                  <a:schemeClr val="tx1">
                    <a:lumMod val="75000"/>
                    <a:lumOff val="25000"/>
                  </a:schemeClr>
                </a:solidFill>
                <a:latin typeface="微软雅黑" pitchFamily="34" charset="-122"/>
                <a:ea typeface="微软雅黑" pitchFamily="34" charset="-122"/>
              </a:endParaRPr>
            </a:p>
          </p:txBody>
        </p:sp>
      </p:grpSp>
      <p:cxnSp>
        <p:nvCxnSpPr>
          <p:cNvPr id="12" name="直接连接符 11"/>
          <p:cNvCxnSpPr/>
          <p:nvPr/>
        </p:nvCxnSpPr>
        <p:spPr>
          <a:xfrm>
            <a:off x="1284718" y="1655021"/>
            <a:ext cx="2482671" cy="0"/>
          </a:xfrm>
          <a:prstGeom prst="line">
            <a:avLst/>
          </a:prstGeom>
          <a:ln w="9525">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898894" y="1328890"/>
            <a:ext cx="3074598" cy="901643"/>
            <a:chOff x="6567113" y="1793376"/>
            <a:chExt cx="4100531" cy="1202190"/>
          </a:xfrm>
        </p:grpSpPr>
        <p:sp>
          <p:nvSpPr>
            <p:cNvPr id="14" name="文本框 69"/>
            <p:cNvSpPr txBox="1"/>
            <p:nvPr/>
          </p:nvSpPr>
          <p:spPr>
            <a:xfrm>
              <a:off x="6567113" y="1810921"/>
              <a:ext cx="916058" cy="779699"/>
            </a:xfrm>
            <a:prstGeom prst="rect">
              <a:avLst/>
            </a:prstGeom>
            <a:noFill/>
          </p:spPr>
          <p:txBody>
            <a:bodyPr wrap="square" rtlCol="0">
              <a:spAutoFit/>
            </a:bodyPr>
            <a:lstStyle/>
            <a:p>
              <a:pPr algn="ctr"/>
              <a:r>
                <a:rPr lang="en-US" altLang="zh-CN" sz="3200">
                  <a:solidFill>
                    <a:schemeClr val="tx1">
                      <a:lumMod val="75000"/>
                      <a:lumOff val="25000"/>
                    </a:schemeClr>
                  </a:solidFill>
                  <a:latin typeface="微软雅黑" pitchFamily="34" charset="-122"/>
                  <a:ea typeface="微软雅黑" pitchFamily="34" charset="-122"/>
                </a:rPr>
                <a:t>01</a:t>
              </a:r>
              <a:endParaRPr lang="zh-CN" altLang="en-US" sz="3200">
                <a:solidFill>
                  <a:schemeClr val="tx1">
                    <a:lumMod val="75000"/>
                    <a:lumOff val="25000"/>
                  </a:schemeClr>
                </a:solidFill>
                <a:latin typeface="微软雅黑" pitchFamily="34" charset="-122"/>
                <a:ea typeface="微软雅黑" pitchFamily="34" charset="-122"/>
              </a:endParaRPr>
            </a:p>
          </p:txBody>
        </p:sp>
        <p:grpSp>
          <p:nvGrpSpPr>
            <p:cNvPr id="15" name="组合 14"/>
            <p:cNvGrpSpPr/>
            <p:nvPr/>
          </p:nvGrpSpPr>
          <p:grpSpPr>
            <a:xfrm>
              <a:off x="7395055" y="1793376"/>
              <a:ext cx="3272589" cy="1202190"/>
              <a:chOff x="6968290" y="1689104"/>
              <a:chExt cx="3272589" cy="1202190"/>
            </a:xfrm>
          </p:grpSpPr>
          <p:sp>
            <p:nvSpPr>
              <p:cNvPr id="16" name="文本框 9"/>
              <p:cNvSpPr txBox="1"/>
              <p:nvPr/>
            </p:nvSpPr>
            <p:spPr>
              <a:xfrm>
                <a:off x="6968290" y="1689104"/>
                <a:ext cx="2329313" cy="410369"/>
              </a:xfrm>
              <a:prstGeom prst="rect">
                <a:avLst/>
              </a:prstGeom>
              <a:noFill/>
            </p:spPr>
            <p:txBody>
              <a:bodyPr wrap="square" rtlCol="0">
                <a:spAutoFit/>
              </a:bodyPr>
              <a:lstStyle/>
              <a:p>
                <a:r>
                  <a:rPr lang="zh-CN" altLang="en-US" sz="1400" b="1">
                    <a:solidFill>
                      <a:schemeClr val="tx1">
                        <a:lumMod val="75000"/>
                        <a:lumOff val="25000"/>
                      </a:schemeClr>
                    </a:solidFill>
                    <a:latin typeface="微软雅黑" pitchFamily="34" charset="-122"/>
                    <a:ea typeface="微软雅黑" pitchFamily="34" charset="-122"/>
                  </a:rPr>
                  <a:t>输入标题</a:t>
                </a:r>
              </a:p>
            </p:txBody>
          </p:sp>
          <p:sp>
            <p:nvSpPr>
              <p:cNvPr id="17" name="文本框 11"/>
              <p:cNvSpPr txBox="1"/>
              <p:nvPr/>
            </p:nvSpPr>
            <p:spPr>
              <a:xfrm>
                <a:off x="6968290" y="2029520"/>
                <a:ext cx="3272589" cy="861774"/>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在此输入详细介绍，以表达项目工作的详细资料和文字信息。在此输入详细介绍，以表达项目工作的详细资料和文字信息。</a:t>
                </a:r>
              </a:p>
              <a:p>
                <a:endParaRPr lang="zh-CN" altLang="en-US" sz="900">
                  <a:solidFill>
                    <a:schemeClr val="tx1">
                      <a:lumMod val="75000"/>
                      <a:lumOff val="25000"/>
                    </a:schemeClr>
                  </a:solidFill>
                  <a:latin typeface="微软雅黑" pitchFamily="34" charset="-122"/>
                  <a:ea typeface="微软雅黑" pitchFamily="34" charset="-122"/>
                </a:endParaRPr>
              </a:p>
            </p:txBody>
          </p:sp>
        </p:grpSp>
      </p:grpSp>
      <p:cxnSp>
        <p:nvCxnSpPr>
          <p:cNvPr id="18" name="直接连接符 17"/>
          <p:cNvCxnSpPr/>
          <p:nvPr/>
        </p:nvCxnSpPr>
        <p:spPr>
          <a:xfrm>
            <a:off x="5425869" y="2446588"/>
            <a:ext cx="2482671" cy="0"/>
          </a:xfrm>
          <a:prstGeom prst="line">
            <a:avLst/>
          </a:prstGeom>
          <a:ln w="9525">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117812" y="2101087"/>
            <a:ext cx="3140667" cy="783860"/>
            <a:chOff x="1524357" y="2822974"/>
            <a:chExt cx="4188647" cy="1045146"/>
          </a:xfrm>
        </p:grpSpPr>
        <p:sp>
          <p:nvSpPr>
            <p:cNvPr id="20" name="文本框 75"/>
            <p:cNvSpPr txBox="1"/>
            <p:nvPr/>
          </p:nvSpPr>
          <p:spPr>
            <a:xfrm>
              <a:off x="4796945" y="2868142"/>
              <a:ext cx="916059" cy="779700"/>
            </a:xfrm>
            <a:prstGeom prst="rect">
              <a:avLst/>
            </a:prstGeom>
            <a:noFill/>
          </p:spPr>
          <p:txBody>
            <a:bodyPr wrap="square" rtlCol="0">
              <a:spAutoFit/>
            </a:bodyPr>
            <a:lstStyle/>
            <a:p>
              <a:pPr algn="ctr"/>
              <a:r>
                <a:rPr lang="en-US" altLang="zh-CN" sz="3200">
                  <a:solidFill>
                    <a:schemeClr val="tx1">
                      <a:lumMod val="75000"/>
                      <a:lumOff val="25000"/>
                    </a:schemeClr>
                  </a:solidFill>
                  <a:latin typeface="微软雅黑" pitchFamily="34" charset="-122"/>
                  <a:ea typeface="微软雅黑" pitchFamily="34" charset="-122"/>
                </a:rPr>
                <a:t>02</a:t>
              </a:r>
              <a:endParaRPr lang="zh-CN" altLang="en-US" sz="3200">
                <a:solidFill>
                  <a:schemeClr val="tx1">
                    <a:lumMod val="75000"/>
                    <a:lumOff val="25000"/>
                  </a:schemeClr>
                </a:solidFill>
                <a:latin typeface="微软雅黑" pitchFamily="34" charset="-122"/>
                <a:ea typeface="微软雅黑" pitchFamily="34" charset="-122"/>
              </a:endParaRPr>
            </a:p>
          </p:txBody>
        </p:sp>
        <p:grpSp>
          <p:nvGrpSpPr>
            <p:cNvPr id="21" name="组合 20"/>
            <p:cNvGrpSpPr/>
            <p:nvPr/>
          </p:nvGrpSpPr>
          <p:grpSpPr>
            <a:xfrm>
              <a:off x="1524357" y="2822974"/>
              <a:ext cx="3272589" cy="1045146"/>
              <a:chOff x="6968290" y="1661481"/>
              <a:chExt cx="3272589" cy="1045146"/>
            </a:xfrm>
          </p:grpSpPr>
          <p:sp>
            <p:nvSpPr>
              <p:cNvPr id="22" name="文本框 77"/>
              <p:cNvSpPr txBox="1"/>
              <p:nvPr/>
            </p:nvSpPr>
            <p:spPr>
              <a:xfrm>
                <a:off x="7911567" y="1661481"/>
                <a:ext cx="2329312" cy="410369"/>
              </a:xfrm>
              <a:prstGeom prst="rect">
                <a:avLst/>
              </a:prstGeom>
              <a:noFill/>
            </p:spPr>
            <p:txBody>
              <a:bodyPr wrap="square" rtlCol="0">
                <a:spAutoFit/>
              </a:bodyPr>
              <a:lstStyle/>
              <a:p>
                <a:pPr algn="r"/>
                <a:r>
                  <a:rPr lang="zh-CN" altLang="en-US" sz="1400" b="1">
                    <a:solidFill>
                      <a:schemeClr val="tx1">
                        <a:lumMod val="75000"/>
                        <a:lumOff val="25000"/>
                      </a:schemeClr>
                    </a:solidFill>
                    <a:latin typeface="微软雅黑" pitchFamily="34" charset="-122"/>
                    <a:ea typeface="微软雅黑" pitchFamily="34" charset="-122"/>
                  </a:rPr>
                  <a:t>输入标题</a:t>
                </a:r>
              </a:p>
            </p:txBody>
          </p:sp>
          <p:sp>
            <p:nvSpPr>
              <p:cNvPr id="23" name="文本框 80"/>
              <p:cNvSpPr txBox="1"/>
              <p:nvPr/>
            </p:nvSpPr>
            <p:spPr>
              <a:xfrm>
                <a:off x="6968290" y="2029519"/>
                <a:ext cx="3272589" cy="677108"/>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由在此输入详细介绍，以表达项目工作的详细资料和文字信息。在此输入详细介绍，以表达项目工作的详细资料和文字信息。</a:t>
                </a:r>
              </a:p>
            </p:txBody>
          </p:sp>
        </p:grpSp>
      </p:grpSp>
      <p:cxnSp>
        <p:nvCxnSpPr>
          <p:cNvPr id="24" name="直接连接符 23"/>
          <p:cNvCxnSpPr/>
          <p:nvPr/>
        </p:nvCxnSpPr>
        <p:spPr>
          <a:xfrm>
            <a:off x="1284718" y="3261519"/>
            <a:ext cx="2482671" cy="0"/>
          </a:xfrm>
          <a:prstGeom prst="line">
            <a:avLst/>
          </a:prstGeom>
          <a:ln w="9525">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898894" y="2919015"/>
            <a:ext cx="3074598" cy="932278"/>
            <a:chOff x="6567113" y="3913546"/>
            <a:chExt cx="4100531" cy="1243038"/>
          </a:xfrm>
        </p:grpSpPr>
        <p:sp>
          <p:nvSpPr>
            <p:cNvPr id="26" name="文本框 101"/>
            <p:cNvSpPr txBox="1"/>
            <p:nvPr/>
          </p:nvSpPr>
          <p:spPr>
            <a:xfrm>
              <a:off x="6567113" y="3971938"/>
              <a:ext cx="916058" cy="779700"/>
            </a:xfrm>
            <a:prstGeom prst="rect">
              <a:avLst/>
            </a:prstGeom>
            <a:noFill/>
          </p:spPr>
          <p:txBody>
            <a:bodyPr wrap="square" rtlCol="0">
              <a:spAutoFit/>
            </a:bodyPr>
            <a:lstStyle/>
            <a:p>
              <a:pPr algn="ctr"/>
              <a:r>
                <a:rPr lang="en-US" altLang="zh-CN" sz="3200">
                  <a:solidFill>
                    <a:schemeClr val="tx1">
                      <a:lumMod val="75000"/>
                      <a:lumOff val="25000"/>
                    </a:schemeClr>
                  </a:solidFill>
                  <a:latin typeface="微软雅黑" pitchFamily="34" charset="-122"/>
                  <a:ea typeface="微软雅黑" pitchFamily="34" charset="-122"/>
                </a:rPr>
                <a:t>03</a:t>
              </a:r>
              <a:endParaRPr lang="zh-CN" altLang="en-US" sz="3200">
                <a:solidFill>
                  <a:schemeClr val="tx1">
                    <a:lumMod val="75000"/>
                    <a:lumOff val="25000"/>
                  </a:schemeClr>
                </a:solidFill>
                <a:latin typeface="微软雅黑" pitchFamily="34" charset="-122"/>
                <a:ea typeface="微软雅黑" pitchFamily="34" charset="-122"/>
              </a:endParaRPr>
            </a:p>
          </p:txBody>
        </p:sp>
        <p:grpSp>
          <p:nvGrpSpPr>
            <p:cNvPr id="27" name="组合 26"/>
            <p:cNvGrpSpPr/>
            <p:nvPr/>
          </p:nvGrpSpPr>
          <p:grpSpPr>
            <a:xfrm>
              <a:off x="7395055" y="3913546"/>
              <a:ext cx="3272589" cy="1243038"/>
              <a:chOff x="6968290" y="1648257"/>
              <a:chExt cx="3272589" cy="1243038"/>
            </a:xfrm>
          </p:grpSpPr>
          <p:sp>
            <p:nvSpPr>
              <p:cNvPr id="28" name="文本框 103"/>
              <p:cNvSpPr txBox="1"/>
              <p:nvPr/>
            </p:nvSpPr>
            <p:spPr>
              <a:xfrm>
                <a:off x="6968290" y="1648257"/>
                <a:ext cx="2329313" cy="410370"/>
              </a:xfrm>
              <a:prstGeom prst="rect">
                <a:avLst/>
              </a:prstGeom>
              <a:noFill/>
            </p:spPr>
            <p:txBody>
              <a:bodyPr wrap="square" rtlCol="0">
                <a:spAutoFit/>
              </a:bodyPr>
              <a:lstStyle/>
              <a:p>
                <a:r>
                  <a:rPr lang="zh-CN" altLang="en-US" sz="1400" b="1">
                    <a:solidFill>
                      <a:schemeClr val="tx1">
                        <a:lumMod val="75000"/>
                        <a:lumOff val="25000"/>
                      </a:schemeClr>
                    </a:solidFill>
                    <a:latin typeface="微软雅黑" pitchFamily="34" charset="-122"/>
                    <a:ea typeface="微软雅黑" pitchFamily="34" charset="-122"/>
                  </a:rPr>
                  <a:t>输入标题</a:t>
                </a:r>
              </a:p>
            </p:txBody>
          </p:sp>
          <p:sp>
            <p:nvSpPr>
              <p:cNvPr id="29" name="文本框 104"/>
              <p:cNvSpPr txBox="1"/>
              <p:nvPr/>
            </p:nvSpPr>
            <p:spPr>
              <a:xfrm>
                <a:off x="6968290" y="2029520"/>
                <a:ext cx="3272589" cy="861775"/>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在此输入详细介绍，以表达项目工作的详细资料和文字信息。在此输入详细介绍，以表达项目工作的详细资料和文字信息。</a:t>
                </a:r>
              </a:p>
              <a:p>
                <a:endParaRPr lang="zh-CN" altLang="en-US" sz="900">
                  <a:solidFill>
                    <a:schemeClr val="tx1">
                      <a:lumMod val="75000"/>
                      <a:lumOff val="25000"/>
                    </a:schemeClr>
                  </a:solidFill>
                  <a:latin typeface="微软雅黑" pitchFamily="34" charset="-122"/>
                  <a:ea typeface="微软雅黑" pitchFamily="34" charset="-122"/>
                </a:endParaRPr>
              </a:p>
            </p:txBody>
          </p:sp>
        </p:grpSp>
      </p:grpSp>
      <p:cxnSp>
        <p:nvCxnSpPr>
          <p:cNvPr id="30" name="直接连接符 29"/>
          <p:cNvCxnSpPr/>
          <p:nvPr/>
        </p:nvCxnSpPr>
        <p:spPr>
          <a:xfrm>
            <a:off x="5425869" y="4066517"/>
            <a:ext cx="2482671" cy="0"/>
          </a:xfrm>
          <a:prstGeom prst="line">
            <a:avLst/>
          </a:prstGeom>
          <a:ln w="9525">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127316" y="3813165"/>
            <a:ext cx="3140667" cy="774809"/>
            <a:chOff x="1524357" y="2835043"/>
            <a:chExt cx="4188647" cy="1033079"/>
          </a:xfrm>
        </p:grpSpPr>
        <p:sp>
          <p:nvSpPr>
            <p:cNvPr id="32" name="文本框 75"/>
            <p:cNvSpPr txBox="1"/>
            <p:nvPr/>
          </p:nvSpPr>
          <p:spPr>
            <a:xfrm>
              <a:off x="4796945" y="2868142"/>
              <a:ext cx="916059" cy="779700"/>
            </a:xfrm>
            <a:prstGeom prst="rect">
              <a:avLst/>
            </a:prstGeom>
            <a:noFill/>
          </p:spPr>
          <p:txBody>
            <a:bodyPr wrap="square" rtlCol="0">
              <a:spAutoFit/>
            </a:bodyPr>
            <a:lstStyle/>
            <a:p>
              <a:pPr algn="ctr"/>
              <a:r>
                <a:rPr lang="en-US" altLang="zh-CN" sz="3200">
                  <a:solidFill>
                    <a:schemeClr val="tx1">
                      <a:lumMod val="75000"/>
                      <a:lumOff val="25000"/>
                    </a:schemeClr>
                  </a:solidFill>
                  <a:latin typeface="微软雅黑" pitchFamily="34" charset="-122"/>
                  <a:ea typeface="微软雅黑" pitchFamily="34" charset="-122"/>
                </a:rPr>
                <a:t>04</a:t>
              </a:r>
              <a:endParaRPr lang="zh-CN" altLang="en-US" sz="3200">
                <a:solidFill>
                  <a:schemeClr val="tx1">
                    <a:lumMod val="75000"/>
                    <a:lumOff val="25000"/>
                  </a:schemeClr>
                </a:solidFill>
                <a:latin typeface="微软雅黑" pitchFamily="34" charset="-122"/>
                <a:ea typeface="微软雅黑" pitchFamily="34" charset="-122"/>
              </a:endParaRPr>
            </a:p>
          </p:txBody>
        </p:sp>
        <p:grpSp>
          <p:nvGrpSpPr>
            <p:cNvPr id="33" name="组合 32"/>
            <p:cNvGrpSpPr/>
            <p:nvPr/>
          </p:nvGrpSpPr>
          <p:grpSpPr>
            <a:xfrm>
              <a:off x="1524357" y="2835043"/>
              <a:ext cx="3272589" cy="1033079"/>
              <a:chOff x="6968290" y="1673550"/>
              <a:chExt cx="3272589" cy="1033079"/>
            </a:xfrm>
          </p:grpSpPr>
          <p:sp>
            <p:nvSpPr>
              <p:cNvPr id="34" name="文本框 77"/>
              <p:cNvSpPr txBox="1"/>
              <p:nvPr/>
            </p:nvSpPr>
            <p:spPr>
              <a:xfrm>
                <a:off x="7911567" y="1673550"/>
                <a:ext cx="2329312" cy="410369"/>
              </a:xfrm>
              <a:prstGeom prst="rect">
                <a:avLst/>
              </a:prstGeom>
              <a:noFill/>
            </p:spPr>
            <p:txBody>
              <a:bodyPr wrap="square" rtlCol="0">
                <a:spAutoFit/>
              </a:bodyPr>
              <a:lstStyle/>
              <a:p>
                <a:pPr algn="r"/>
                <a:r>
                  <a:rPr lang="zh-CN" altLang="en-US" sz="1400" b="1">
                    <a:solidFill>
                      <a:schemeClr val="tx1">
                        <a:lumMod val="75000"/>
                        <a:lumOff val="25000"/>
                      </a:schemeClr>
                    </a:solidFill>
                    <a:latin typeface="微软雅黑" pitchFamily="34" charset="-122"/>
                    <a:ea typeface="微软雅黑" pitchFamily="34" charset="-122"/>
                  </a:rPr>
                  <a:t>输入标题</a:t>
                </a:r>
              </a:p>
            </p:txBody>
          </p:sp>
          <p:sp>
            <p:nvSpPr>
              <p:cNvPr id="35" name="文本框 80"/>
              <p:cNvSpPr txBox="1"/>
              <p:nvPr/>
            </p:nvSpPr>
            <p:spPr>
              <a:xfrm>
                <a:off x="6968290" y="2029521"/>
                <a:ext cx="3272589" cy="677108"/>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由在此输入详细介绍，以表达项目工作的详细资料和文字信息。在此输入详细介绍，以表达项目工作的详细资料和文字信息。</a:t>
                </a:r>
              </a:p>
            </p:txBody>
          </p:sp>
        </p:grpSp>
      </p:grpSp>
      <p:grpSp>
        <p:nvGrpSpPr>
          <p:cNvPr id="36" name="组合 35"/>
          <p:cNvGrpSpPr/>
          <p:nvPr/>
        </p:nvGrpSpPr>
        <p:grpSpPr>
          <a:xfrm>
            <a:off x="4388639" y="3581959"/>
            <a:ext cx="842064" cy="977049"/>
            <a:chOff x="5550606" y="4704901"/>
            <a:chExt cx="1123045" cy="1302732"/>
          </a:xfrm>
        </p:grpSpPr>
        <p:sp>
          <p:nvSpPr>
            <p:cNvPr id="37" name="六边形 36"/>
            <p:cNvSpPr/>
            <p:nvPr/>
          </p:nvSpPr>
          <p:spPr>
            <a:xfrm rot="5400000">
              <a:off x="5460763" y="4794744"/>
              <a:ext cx="1302732" cy="1123045"/>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itchFamily="34" charset="-122"/>
                <a:ea typeface="微软雅黑" pitchFamily="34" charset="-122"/>
              </a:endParaRPr>
            </a:p>
          </p:txBody>
        </p:sp>
        <p:grpSp>
          <p:nvGrpSpPr>
            <p:cNvPr id="38" name="组合 37"/>
            <p:cNvGrpSpPr/>
            <p:nvPr/>
          </p:nvGrpSpPr>
          <p:grpSpPr>
            <a:xfrm>
              <a:off x="5923329" y="5169661"/>
              <a:ext cx="348517" cy="446576"/>
              <a:chOff x="3095876" y="2479873"/>
              <a:chExt cx="366231" cy="470769"/>
            </a:xfrm>
          </p:grpSpPr>
          <p:sp>
            <p:nvSpPr>
              <p:cNvPr id="39" name="Freeform 108"/>
              <p:cNvSpPr/>
              <p:nvPr/>
            </p:nvSpPr>
            <p:spPr bwMode="auto">
              <a:xfrm flipH="1">
                <a:off x="3095876" y="2898027"/>
                <a:ext cx="51923" cy="52615"/>
              </a:xfrm>
              <a:custGeom>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66251">
                  <a:defRPr/>
                </a:pPr>
                <a:endParaRPr lang="zh-CN" altLang="en-US" sz="1000">
                  <a:solidFill>
                    <a:schemeClr val="tx1">
                      <a:lumMod val="75000"/>
                      <a:lumOff val="25000"/>
                    </a:schemeClr>
                  </a:solidFill>
                  <a:latin typeface="微软雅黑" pitchFamily="34" charset="-122"/>
                  <a:ea typeface="微软雅黑" pitchFamily="34" charset="-122"/>
                </a:endParaRPr>
              </a:p>
            </p:txBody>
          </p:sp>
          <p:sp>
            <p:nvSpPr>
              <p:cNvPr id="40" name="Freeform 109"/>
              <p:cNvSpPr>
                <a:spLocks noEditPoints="1"/>
              </p:cNvSpPr>
              <p:nvPr/>
            </p:nvSpPr>
            <p:spPr bwMode="auto">
              <a:xfrm flipH="1">
                <a:off x="3095876" y="2479873"/>
                <a:ext cx="366231" cy="470769"/>
              </a:xfrm>
              <a:custGeom>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66251">
                  <a:defRPr/>
                </a:pPr>
                <a:endParaRPr lang="zh-CN" altLang="en-US" sz="1000">
                  <a:solidFill>
                    <a:schemeClr val="tx1">
                      <a:lumMod val="75000"/>
                      <a:lumOff val="25000"/>
                    </a:schemeClr>
                  </a:solidFill>
                  <a:latin typeface="微软雅黑" pitchFamily="34" charset="-122"/>
                  <a:ea typeface="微软雅黑" pitchFamily="34" charset="-122"/>
                </a:endParaRPr>
              </a:p>
            </p:txBody>
          </p:sp>
          <p:sp>
            <p:nvSpPr>
              <p:cNvPr id="41"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66251">
                  <a:defRPr/>
                </a:pPr>
                <a:endParaRPr lang="zh-CN" altLang="en-US" sz="1000">
                  <a:solidFill>
                    <a:schemeClr val="tx1">
                      <a:lumMod val="75000"/>
                      <a:lumOff val="25000"/>
                    </a:schemeClr>
                  </a:solidFill>
                  <a:latin typeface="微软雅黑" pitchFamily="34" charset="-122"/>
                  <a:ea typeface="微软雅黑" pitchFamily="34" charset="-122"/>
                </a:endParaRPr>
              </a:p>
            </p:txBody>
          </p:sp>
          <p:sp>
            <p:nvSpPr>
              <p:cNvPr id="42"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66251">
                  <a:defRPr/>
                </a:pPr>
                <a:endParaRPr lang="zh-CN" altLang="en-US" sz="1000">
                  <a:solidFill>
                    <a:schemeClr val="tx1">
                      <a:lumMod val="75000"/>
                      <a:lumOff val="25000"/>
                    </a:schemeClr>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2094704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49" presetClass="entr" presetSubtype="0" decel="100000" fill="hold" nodeType="afterEffect">
                                  <p:childTnLst>
                                    <p:set>
                                      <p:cBhvr>
                                        <p:cTn id="7" dur="1" fill="hold">
                                          <p:stCondLst>
                                            <p:cond delay="0"/>
                                          </p:stCondLst>
                                        </p:cTn>
                                        <p:tgtEl>
                                          <p:spTgt spid="3"/>
                                        </p:tgtEl>
                                        <p:attrNameLst>
                                          <p:attrName>style.visibility</p:attrName>
                                        </p:attrNameLst>
                                      </p:cBhvr>
                                      <p:to>
                                        <p:strVal val="visible"/>
                                      </p:to>
                                    </p:set>
                                    <p:anim calcmode="lin" valueType="num">
                                      <p:cBhvr>
                                        <p:cTn id="8" dur="500" fill="hold"/>
                                        <p:tgtEl>
                                          <p:spTgt spid="3"/>
                                        </p:tgtEl>
                                        <p:attrNameLst>
                                          <p:attrName>ppt_w</p:attrName>
                                        </p:attrNameLst>
                                      </p:cBhvr>
                                      <p:tavLst>
                                        <p:tav tm="0">
                                          <p:val>
                                            <p:fltVal val="0"/>
                                          </p:val>
                                        </p:tav>
                                        <p:tav tm="100000">
                                          <p:val>
                                            <p:strVal val="#ppt_w"/>
                                          </p:val>
                                        </p:tav>
                                      </p:tavLst>
                                    </p:anim>
                                    <p:anim calcmode="lin" valueType="num">
                                      <p:cBhvr>
                                        <p:cTn id="9" dur="500" fill="hold"/>
                                        <p:tgtEl>
                                          <p:spTgt spid="3"/>
                                        </p:tgtEl>
                                        <p:attrNameLst>
                                          <p:attrName>ppt_h</p:attrName>
                                        </p:attrNameLst>
                                      </p:cBhvr>
                                      <p:tavLst>
                                        <p:tav tm="0">
                                          <p:val>
                                            <p:fltVal val="0"/>
                                          </p:val>
                                        </p:tav>
                                        <p:tav tm="100000">
                                          <p:val>
                                            <p:strVal val="#ppt_h"/>
                                          </p:val>
                                        </p:tav>
                                      </p:tavLst>
                                    </p:anim>
                                    <p:anim calcmode="lin" valueType="num">
                                      <p:cBhvr>
                                        <p:cTn id="10" dur="500" fill="hold"/>
                                        <p:tgtEl>
                                          <p:spTgt spid="3"/>
                                        </p:tgtEl>
                                        <p:attrNameLst>
                                          <p:attrName>style.rotation</p:attrName>
                                        </p:attrNameLst>
                                      </p:cBhvr>
                                      <p:tavLst>
                                        <p:tav tm="0">
                                          <p:val>
                                            <p:fltVal val="360"/>
                                          </p:val>
                                        </p:tav>
                                        <p:tav tm="100000">
                                          <p:val>
                                            <p:fltVal val="0"/>
                                          </p:val>
                                        </p:tav>
                                      </p:tavLst>
                                    </p:anim>
                                    <p:animEffect transition="in" filter="fade">
                                      <p:cBhvr>
                                        <p:cTn id="11" dur="500"/>
                                        <p:tgtEl>
                                          <p:spTgt spid="3"/>
                                        </p:tgtEl>
                                      </p:cBhvr>
                                    </p:animEffect>
                                  </p:childTnLst>
                                </p:cTn>
                              </p:par>
                            </p:childTnLst>
                          </p:cTn>
                        </p:par>
                        <p:par>
                          <p:cTn id="12" fill="hold" nodeType="withGroup">
                            <p:stCondLst>
                              <p:cond delay="500"/>
                            </p:stCondLst>
                            <p:childTnLst>
                              <p:par>
                                <p:cTn id="13" presetID="22" presetClass="entr" presetSubtype="2" fill="hold" nodeType="afterEffec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nodeType="withGroup">
                            <p:stCondLst>
                              <p:cond delay="1000"/>
                            </p:stCondLst>
                            <p:childTnLst>
                              <p:par>
                                <p:cTn id="17" presetID="12" presetClass="entr" presetSubtype="8" fill="hold" nodeType="afterEffec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right)">
                                      <p:cBhvr>
                                        <p:cTn id="20" dur="500"/>
                                        <p:tgtEl>
                                          <p:spTgt spid="13"/>
                                        </p:tgtEl>
                                      </p:cBhvr>
                                    </p:animEffect>
                                  </p:childTnLst>
                                </p:cTn>
                              </p:par>
                            </p:childTnLst>
                          </p:cTn>
                        </p:par>
                        <p:par>
                          <p:cTn id="21" fill="hold" nodeType="withGroup">
                            <p:stCondLst>
                              <p:cond delay="1500"/>
                            </p:stCondLst>
                            <p:childTnLst>
                              <p:par>
                                <p:cTn id="22" presetID="49" presetClass="entr" presetSubtype="0" decel="100000" fill="hold" nodeType="afterEffec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 calcmode="lin" valueType="num">
                                      <p:cBhvr>
                                        <p:cTn id="26" dur="500" fill="hold"/>
                                        <p:tgtEl>
                                          <p:spTgt spid="6"/>
                                        </p:tgtEl>
                                        <p:attrNameLst>
                                          <p:attrName>style.rotation</p:attrName>
                                        </p:attrNameLst>
                                      </p:cBhvr>
                                      <p:tavLst>
                                        <p:tav tm="0">
                                          <p:val>
                                            <p:fltVal val="360"/>
                                          </p:val>
                                        </p:tav>
                                        <p:tav tm="100000">
                                          <p:val>
                                            <p:fltVal val="0"/>
                                          </p:val>
                                        </p:tav>
                                      </p:tavLst>
                                    </p:anim>
                                    <p:animEffect transition="in" filter="fade">
                                      <p:cBhvr>
                                        <p:cTn id="27" dur="500"/>
                                        <p:tgtEl>
                                          <p:spTgt spid="6"/>
                                        </p:tgtEl>
                                      </p:cBhvr>
                                    </p:animEffect>
                                  </p:childTnLst>
                                </p:cTn>
                              </p:par>
                            </p:childTnLst>
                          </p:cTn>
                        </p:par>
                        <p:par>
                          <p:cTn id="28" fill="hold" nodeType="withGroup">
                            <p:stCondLst>
                              <p:cond delay="2000"/>
                            </p:stCondLst>
                            <p:childTnLst>
                              <p:par>
                                <p:cTn id="29" presetID="22" presetClass="entr" presetSubtype="8" fill="hold" nodeType="afterEffec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nodeType="withGroup">
                            <p:stCondLst>
                              <p:cond delay="2500"/>
                            </p:stCondLst>
                            <p:childTnLst>
                              <p:par>
                                <p:cTn id="33" presetID="12" presetClass="entr" presetSubtype="2" fill="hold" nodeType="afterEffec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p:tgtEl>
                                          <p:spTgt spid="19"/>
                                        </p:tgtEl>
                                        <p:attrNameLst>
                                          <p:attrName>ppt_x</p:attrName>
                                        </p:attrNameLst>
                                      </p:cBhvr>
                                      <p:tavLst>
                                        <p:tav tm="0">
                                          <p:val>
                                            <p:strVal val="#ppt_x+#ppt_w*1.125000"/>
                                          </p:val>
                                        </p:tav>
                                        <p:tav tm="100000">
                                          <p:val>
                                            <p:strVal val="#ppt_x"/>
                                          </p:val>
                                        </p:tav>
                                      </p:tavLst>
                                    </p:anim>
                                    <p:animEffect transition="in" filter="wipe(left)">
                                      <p:cBhvr>
                                        <p:cTn id="36" dur="500"/>
                                        <p:tgtEl>
                                          <p:spTgt spid="19"/>
                                        </p:tgtEl>
                                      </p:cBhvr>
                                    </p:animEffect>
                                  </p:childTnLst>
                                </p:cTn>
                              </p:par>
                            </p:childTnLst>
                          </p:cTn>
                        </p:par>
                        <p:par>
                          <p:cTn id="37" fill="hold" nodeType="withGroup">
                            <p:stCondLst>
                              <p:cond delay="3000"/>
                            </p:stCondLst>
                            <p:childTnLst>
                              <p:par>
                                <p:cTn id="38" presetID="49" presetClass="entr" presetSubtype="0" decel="100000" fill="hold" nodeType="afterEffec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 calcmode="lin" valueType="num">
                                      <p:cBhvr>
                                        <p:cTn id="42" dur="500" fill="hold"/>
                                        <p:tgtEl>
                                          <p:spTgt spid="9"/>
                                        </p:tgtEl>
                                        <p:attrNameLst>
                                          <p:attrName>style.rotation</p:attrName>
                                        </p:attrNameLst>
                                      </p:cBhvr>
                                      <p:tavLst>
                                        <p:tav tm="0">
                                          <p:val>
                                            <p:fltVal val="360"/>
                                          </p:val>
                                        </p:tav>
                                        <p:tav tm="100000">
                                          <p:val>
                                            <p:fltVal val="0"/>
                                          </p:val>
                                        </p:tav>
                                      </p:tavLst>
                                    </p:anim>
                                    <p:animEffect transition="in" filter="fade">
                                      <p:cBhvr>
                                        <p:cTn id="43" dur="500"/>
                                        <p:tgtEl>
                                          <p:spTgt spid="9"/>
                                        </p:tgtEl>
                                      </p:cBhvr>
                                    </p:animEffect>
                                  </p:childTnLst>
                                </p:cTn>
                              </p:par>
                            </p:childTnLst>
                          </p:cTn>
                        </p:par>
                        <p:par>
                          <p:cTn id="44" fill="hold" nodeType="withGroup">
                            <p:stCondLst>
                              <p:cond delay="3500"/>
                            </p:stCondLst>
                            <p:childTnLst>
                              <p:par>
                                <p:cTn id="45" presetID="22" presetClass="entr" presetSubtype="2" fill="hold" nodeType="afterEffect">
                                  <p:childTnLst>
                                    <p:set>
                                      <p:cBhvr>
                                        <p:cTn id="46" dur="1" fill="hold">
                                          <p:stCondLst>
                                            <p:cond delay="0"/>
                                          </p:stCondLst>
                                        </p:cTn>
                                        <p:tgtEl>
                                          <p:spTgt spid="24"/>
                                        </p:tgtEl>
                                        <p:attrNameLst>
                                          <p:attrName>style.visibility</p:attrName>
                                        </p:attrNameLst>
                                      </p:cBhvr>
                                      <p:to>
                                        <p:strVal val="visible"/>
                                      </p:to>
                                    </p:set>
                                    <p:animEffect transition="in" filter="wipe(right)">
                                      <p:cBhvr>
                                        <p:cTn id="47" dur="500"/>
                                        <p:tgtEl>
                                          <p:spTgt spid="24"/>
                                        </p:tgtEl>
                                      </p:cBhvr>
                                    </p:animEffect>
                                  </p:childTnLst>
                                </p:cTn>
                              </p:par>
                            </p:childTnLst>
                          </p:cTn>
                        </p:par>
                        <p:par>
                          <p:cTn id="48" fill="hold" nodeType="withGroup">
                            <p:stCondLst>
                              <p:cond delay="4000"/>
                            </p:stCondLst>
                            <p:childTnLst>
                              <p:par>
                                <p:cTn id="49" presetID="12" presetClass="entr" presetSubtype="8" fill="hold" nodeType="afterEffec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p:tgtEl>
                                          <p:spTgt spid="25"/>
                                        </p:tgtEl>
                                        <p:attrNameLst>
                                          <p:attrName>ppt_x</p:attrName>
                                        </p:attrNameLst>
                                      </p:cBhvr>
                                      <p:tavLst>
                                        <p:tav tm="0">
                                          <p:val>
                                            <p:strVal val="#ppt_x-#ppt_w*1.125000"/>
                                          </p:val>
                                        </p:tav>
                                        <p:tav tm="100000">
                                          <p:val>
                                            <p:strVal val="#ppt_x"/>
                                          </p:val>
                                        </p:tav>
                                      </p:tavLst>
                                    </p:anim>
                                    <p:animEffect transition="in" filter="wipe(right)">
                                      <p:cBhvr>
                                        <p:cTn id="52" dur="500"/>
                                        <p:tgtEl>
                                          <p:spTgt spid="25"/>
                                        </p:tgtEl>
                                      </p:cBhvr>
                                    </p:animEffect>
                                  </p:childTnLst>
                                </p:cTn>
                              </p:par>
                            </p:childTnLst>
                          </p:cTn>
                        </p:par>
                        <p:par>
                          <p:cTn id="53" fill="hold" nodeType="withGroup">
                            <p:stCondLst>
                              <p:cond delay="4500"/>
                            </p:stCondLst>
                            <p:childTnLst>
                              <p:par>
                                <p:cTn id="54" presetID="49" presetClass="entr" presetSubtype="0" decel="100000" fill="hold" nodeType="afterEffect">
                                  <p:childTnLst>
                                    <p:set>
                                      <p:cBhvr>
                                        <p:cTn id="55" dur="1" fill="hold">
                                          <p:stCondLst>
                                            <p:cond delay="0"/>
                                          </p:stCondLst>
                                        </p:cTn>
                                        <p:tgtEl>
                                          <p:spTgt spid="36"/>
                                        </p:tgtEl>
                                        <p:attrNameLst>
                                          <p:attrName>style.visibility</p:attrName>
                                        </p:attrNameLst>
                                      </p:cBhvr>
                                      <p:to>
                                        <p:strVal val="visible"/>
                                      </p:to>
                                    </p:set>
                                    <p:anim calcmode="lin" valueType="num">
                                      <p:cBhvr>
                                        <p:cTn id="56" dur="500" fill="hold"/>
                                        <p:tgtEl>
                                          <p:spTgt spid="36"/>
                                        </p:tgtEl>
                                        <p:attrNameLst>
                                          <p:attrName>ppt_w</p:attrName>
                                        </p:attrNameLst>
                                      </p:cBhvr>
                                      <p:tavLst>
                                        <p:tav tm="0">
                                          <p:val>
                                            <p:fltVal val="0"/>
                                          </p:val>
                                        </p:tav>
                                        <p:tav tm="100000">
                                          <p:val>
                                            <p:strVal val="#ppt_w"/>
                                          </p:val>
                                        </p:tav>
                                      </p:tavLst>
                                    </p:anim>
                                    <p:anim calcmode="lin" valueType="num">
                                      <p:cBhvr>
                                        <p:cTn id="57" dur="500" fill="hold"/>
                                        <p:tgtEl>
                                          <p:spTgt spid="36"/>
                                        </p:tgtEl>
                                        <p:attrNameLst>
                                          <p:attrName>ppt_h</p:attrName>
                                        </p:attrNameLst>
                                      </p:cBhvr>
                                      <p:tavLst>
                                        <p:tav tm="0">
                                          <p:val>
                                            <p:fltVal val="0"/>
                                          </p:val>
                                        </p:tav>
                                        <p:tav tm="100000">
                                          <p:val>
                                            <p:strVal val="#ppt_h"/>
                                          </p:val>
                                        </p:tav>
                                      </p:tavLst>
                                    </p:anim>
                                    <p:anim calcmode="lin" valueType="num">
                                      <p:cBhvr>
                                        <p:cTn id="58" dur="500" fill="hold"/>
                                        <p:tgtEl>
                                          <p:spTgt spid="36"/>
                                        </p:tgtEl>
                                        <p:attrNameLst>
                                          <p:attrName>style.rotation</p:attrName>
                                        </p:attrNameLst>
                                      </p:cBhvr>
                                      <p:tavLst>
                                        <p:tav tm="0">
                                          <p:val>
                                            <p:fltVal val="360"/>
                                          </p:val>
                                        </p:tav>
                                        <p:tav tm="100000">
                                          <p:val>
                                            <p:fltVal val="0"/>
                                          </p:val>
                                        </p:tav>
                                      </p:tavLst>
                                    </p:anim>
                                    <p:animEffect transition="in" filter="fade">
                                      <p:cBhvr>
                                        <p:cTn id="59" dur="500"/>
                                        <p:tgtEl>
                                          <p:spTgt spid="36"/>
                                        </p:tgtEl>
                                      </p:cBhvr>
                                    </p:animEffect>
                                  </p:childTnLst>
                                </p:cTn>
                              </p:par>
                            </p:childTnLst>
                          </p:cTn>
                        </p:par>
                        <p:par>
                          <p:cTn id="60" fill="hold" nodeType="withGroup">
                            <p:stCondLst>
                              <p:cond delay="5000"/>
                            </p:stCondLst>
                            <p:childTnLst>
                              <p:par>
                                <p:cTn id="61" presetID="22" presetClass="entr" presetSubtype="8" fill="hold" nodeType="afterEffec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par>
                          <p:cTn id="64" fill="hold" nodeType="withGroup">
                            <p:stCondLst>
                              <p:cond delay="5500"/>
                            </p:stCondLst>
                            <p:childTnLst>
                              <p:par>
                                <p:cTn id="65" presetID="12" presetClass="entr" presetSubtype="2" fill="hold" nodeType="afterEffec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p:tgtEl>
                                          <p:spTgt spid="31"/>
                                        </p:tgtEl>
                                        <p:attrNameLst>
                                          <p:attrName>ppt_x</p:attrName>
                                        </p:attrNameLst>
                                      </p:cBhvr>
                                      <p:tavLst>
                                        <p:tav tm="0">
                                          <p:val>
                                            <p:strVal val="#ppt_x+#ppt_w*1.125000"/>
                                          </p:val>
                                        </p:tav>
                                        <p:tav tm="100000">
                                          <p:val>
                                            <p:strVal val="#ppt_x"/>
                                          </p:val>
                                        </p:tav>
                                      </p:tavLst>
                                    </p:anim>
                                    <p:animEffect transition="in" filter="wipe(left)">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Freeform 35"/>
          <p:cNvSpPr/>
          <p:nvPr/>
        </p:nvSpPr>
        <p:spPr>
          <a:xfrm>
            <a:off x="734309" y="2064668"/>
            <a:ext cx="2190500" cy="721869"/>
          </a:xfrm>
          <a:custGeom>
            <a:gdLst>
              <a:gd name="connsiteX0" fmla="*/ 0 w 2920666"/>
              <a:gd name="connsiteY0" fmla="*/ 0 h 962492"/>
              <a:gd name="connsiteX1" fmla="*/ 2920666 w 2920666"/>
              <a:gd name="connsiteY1" fmla="*/ 0 h 962492"/>
              <a:gd name="connsiteX2" fmla="*/ 2920666 w 2920666"/>
              <a:gd name="connsiteY2" fmla="*/ 962492 h 962492"/>
              <a:gd name="connsiteX3" fmla="*/ 0 w 2920666"/>
              <a:gd name="connsiteY3" fmla="*/ 962492 h 962492"/>
              <a:gd name="connsiteX4" fmla="*/ 0 w 2920666"/>
              <a:gd name="connsiteY4" fmla="*/ 0 h 962492"/>
            </a:gdLst>
            <a:cxnLst>
              <a:cxn ang="0">
                <a:pos x="connsiteX0" y="connsiteY0"/>
              </a:cxn>
              <a:cxn ang="0">
                <a:pos x="connsiteX1" y="connsiteY1"/>
              </a:cxn>
              <a:cxn ang="0">
                <a:pos x="connsiteX2" y="connsiteY2"/>
              </a:cxn>
              <a:cxn ang="0">
                <a:pos x="connsiteX3" y="connsiteY3"/>
              </a:cxn>
              <a:cxn ang="0">
                <a:pos x="connsiteX4" y="connsiteY4"/>
              </a:cxn>
            </a:cxnLst>
            <a:rect l="l" t="t" r="r" b="b"/>
            <a:pathLst>
              <a:path w="2920666" h="962492">
                <a:moveTo>
                  <a:pt x="0" y="0"/>
                </a:moveTo>
                <a:lnTo>
                  <a:pt x="2920666" y="0"/>
                </a:lnTo>
                <a:lnTo>
                  <a:pt x="2920666" y="962492"/>
                </a:lnTo>
                <a:lnTo>
                  <a:pt x="0" y="962492"/>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3660" tIns="73660" rIns="73660" bIns="73660" numCol="1" spcCol="1270" anchor="ctr" anchorCtr="0">
            <a:noAutofit/>
          </a:bodyPr>
          <a:lstStyle/>
          <a:p>
            <a:pPr algn="ctr" defTabSz="1933575">
              <a:lnSpc>
                <a:spcPct val="90000"/>
              </a:lnSpc>
              <a:spcBef>
                <a:spcPct val="0"/>
              </a:spcBef>
              <a:spcAft>
                <a:spcPct val="35000"/>
              </a:spcAft>
            </a:pPr>
            <a:endParaRPr lang="en-GB" sz="4400">
              <a:solidFill>
                <a:schemeClr val="bg1">
                  <a:lumMod val="50000"/>
                </a:schemeClr>
              </a:solidFill>
              <a:latin typeface="微软雅黑" pitchFamily="34" charset="-122"/>
              <a:ea typeface="微软雅黑" pitchFamily="34" charset="-122"/>
            </a:endParaRPr>
          </a:p>
        </p:txBody>
      </p:sp>
      <p:sp>
        <p:nvSpPr>
          <p:cNvPr id="4" name="Oval 36"/>
          <p:cNvSpPr/>
          <p:nvPr/>
        </p:nvSpPr>
        <p:spPr>
          <a:xfrm>
            <a:off x="731820" y="1845120"/>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5" name="Oval 37"/>
          <p:cNvSpPr/>
          <p:nvPr/>
        </p:nvSpPr>
        <p:spPr>
          <a:xfrm>
            <a:off x="853791" y="1601178"/>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6" name="Oval 38"/>
          <p:cNvSpPr/>
          <p:nvPr/>
        </p:nvSpPr>
        <p:spPr>
          <a:xfrm>
            <a:off x="1146521" y="1649966"/>
            <a:ext cx="273812" cy="273812"/>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7" name="Oval 39"/>
          <p:cNvSpPr/>
          <p:nvPr/>
        </p:nvSpPr>
        <p:spPr>
          <a:xfrm>
            <a:off x="1390463" y="1381630"/>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8" name="Oval 40"/>
          <p:cNvSpPr/>
          <p:nvPr/>
        </p:nvSpPr>
        <p:spPr>
          <a:xfrm>
            <a:off x="1707588" y="1284053"/>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9" name="Oval 41"/>
          <p:cNvSpPr/>
          <p:nvPr/>
        </p:nvSpPr>
        <p:spPr>
          <a:xfrm>
            <a:off x="2097895" y="1454813"/>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0" name="Oval 42"/>
          <p:cNvSpPr/>
          <p:nvPr/>
        </p:nvSpPr>
        <p:spPr>
          <a:xfrm>
            <a:off x="2341837" y="1576784"/>
            <a:ext cx="273812" cy="273812"/>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1" name="Oval 43"/>
          <p:cNvSpPr/>
          <p:nvPr/>
        </p:nvSpPr>
        <p:spPr>
          <a:xfrm>
            <a:off x="2683356" y="1845120"/>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2" name="Oval 44"/>
          <p:cNvSpPr/>
          <p:nvPr/>
        </p:nvSpPr>
        <p:spPr>
          <a:xfrm>
            <a:off x="2829721" y="2113456"/>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3" name="Oval 45"/>
          <p:cNvSpPr/>
          <p:nvPr/>
        </p:nvSpPr>
        <p:spPr>
          <a:xfrm>
            <a:off x="1561223" y="1601178"/>
            <a:ext cx="448056" cy="448056"/>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4" name="Oval 46"/>
          <p:cNvSpPr/>
          <p:nvPr/>
        </p:nvSpPr>
        <p:spPr>
          <a:xfrm>
            <a:off x="609849" y="2528158"/>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5" name="Oval 47"/>
          <p:cNvSpPr/>
          <p:nvPr/>
        </p:nvSpPr>
        <p:spPr>
          <a:xfrm>
            <a:off x="756214" y="2747705"/>
            <a:ext cx="273812" cy="273812"/>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6" name="Oval 48"/>
          <p:cNvSpPr/>
          <p:nvPr/>
        </p:nvSpPr>
        <p:spPr>
          <a:xfrm>
            <a:off x="1122127" y="2942859"/>
            <a:ext cx="398273" cy="398273"/>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7" name="Oval 49"/>
          <p:cNvSpPr/>
          <p:nvPr/>
        </p:nvSpPr>
        <p:spPr>
          <a:xfrm>
            <a:off x="1634405" y="3259984"/>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8" name="Oval 50"/>
          <p:cNvSpPr/>
          <p:nvPr/>
        </p:nvSpPr>
        <p:spPr>
          <a:xfrm>
            <a:off x="1731982" y="2942859"/>
            <a:ext cx="273812" cy="273812"/>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19" name="Oval 51"/>
          <p:cNvSpPr/>
          <p:nvPr/>
        </p:nvSpPr>
        <p:spPr>
          <a:xfrm>
            <a:off x="1975924" y="3284378"/>
            <a:ext cx="174244" cy="174244"/>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20" name="Oval 52"/>
          <p:cNvSpPr/>
          <p:nvPr/>
        </p:nvSpPr>
        <p:spPr>
          <a:xfrm>
            <a:off x="2195472" y="2894071"/>
            <a:ext cx="398273" cy="398273"/>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21" name="Oval 53"/>
          <p:cNvSpPr/>
          <p:nvPr/>
        </p:nvSpPr>
        <p:spPr>
          <a:xfrm>
            <a:off x="2732144" y="2796494"/>
            <a:ext cx="273812" cy="273812"/>
          </a:xfrm>
          <a:prstGeom prst="ellipse">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22" name="Chevron 54"/>
          <p:cNvSpPr/>
          <p:nvPr/>
        </p:nvSpPr>
        <p:spPr>
          <a:xfrm>
            <a:off x="3005957" y="1649560"/>
            <a:ext cx="804148" cy="1535207"/>
          </a:xfrm>
          <a:prstGeom prst="chevron">
            <a:avLst>
              <a:gd name="adj" fmla="val 62310"/>
            </a:avLst>
          </a:prstGeom>
          <a:solidFill>
            <a:schemeClr val="tx1">
              <a:lumMod val="75000"/>
              <a:lumOff val="2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23" name="Chevron 55"/>
          <p:cNvSpPr/>
          <p:nvPr/>
        </p:nvSpPr>
        <p:spPr>
          <a:xfrm>
            <a:off x="5547856" y="1649560"/>
            <a:ext cx="804148" cy="1535207"/>
          </a:xfrm>
          <a:prstGeom prst="chevron">
            <a:avLst>
              <a:gd name="adj" fmla="val 62310"/>
            </a:avLst>
          </a:prstGeom>
          <a:solidFill>
            <a:schemeClr val="tx1">
              <a:lumMod val="75000"/>
              <a:lumOff val="2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ea typeface="微软雅黑" pitchFamily="34" charset="-122"/>
            </a:endParaRPr>
          </a:p>
        </p:txBody>
      </p:sp>
      <p:sp>
        <p:nvSpPr>
          <p:cNvPr id="24" name="Freeform 56"/>
          <p:cNvSpPr/>
          <p:nvPr/>
        </p:nvSpPr>
        <p:spPr>
          <a:xfrm>
            <a:off x="6669989" y="1540650"/>
            <a:ext cx="1864161" cy="1864161"/>
          </a:xfrm>
          <a:custGeom>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00" tIns="364000" rIns="364000" bIns="364000" numCol="1" spcCol="1270" anchor="ctr" anchorCtr="0">
            <a:noAutofit/>
          </a:bodyPr>
          <a:lstStyle/>
          <a:p>
            <a:pPr algn="ctr" defTabSz="2066925">
              <a:lnSpc>
                <a:spcPct val="90000"/>
              </a:lnSpc>
              <a:spcBef>
                <a:spcPct val="0"/>
              </a:spcBef>
              <a:spcAft>
                <a:spcPct val="35000"/>
              </a:spcAft>
            </a:pPr>
            <a:endParaRPr lang="en-GB" sz="4700">
              <a:solidFill>
                <a:schemeClr val="bg1">
                  <a:lumMod val="50000"/>
                </a:schemeClr>
              </a:solidFill>
              <a:latin typeface="微软雅黑" pitchFamily="34" charset="-122"/>
              <a:ea typeface="微软雅黑" pitchFamily="34" charset="-122"/>
            </a:endParaRPr>
          </a:p>
        </p:txBody>
      </p:sp>
      <p:sp>
        <p:nvSpPr>
          <p:cNvPr id="25" name="TextBox 24"/>
          <p:cNvSpPr txBox="1"/>
          <p:nvPr/>
        </p:nvSpPr>
        <p:spPr>
          <a:xfrm>
            <a:off x="4037878" y="1872150"/>
            <a:ext cx="1261884" cy="307777"/>
          </a:xfrm>
          <a:prstGeom prst="rect">
            <a:avLst/>
          </a:prstGeom>
          <a:noFill/>
        </p:spPr>
        <p:txBody>
          <a:bodyPr wrap="none" rtlCol="0">
            <a:spAutoFit/>
          </a:bodyPr>
          <a:lstStyle/>
          <a:p>
            <a:r>
              <a:rPr lang="zh-CN" altLang="en-US" sz="1400" b="1">
                <a:solidFill>
                  <a:schemeClr val="tx1">
                    <a:lumMod val="75000"/>
                    <a:lumOff val="25000"/>
                  </a:schemeClr>
                </a:solidFill>
                <a:latin typeface="微软雅黑" pitchFamily="34" charset="-122"/>
                <a:ea typeface="微软雅黑" pitchFamily="34" charset="-122"/>
              </a:rPr>
              <a:t>点击添加文本</a:t>
            </a:r>
          </a:p>
        </p:txBody>
      </p:sp>
      <p:sp>
        <p:nvSpPr>
          <p:cNvPr id="26" name="TextBox 25"/>
          <p:cNvSpPr txBox="1"/>
          <p:nvPr/>
        </p:nvSpPr>
        <p:spPr>
          <a:xfrm>
            <a:off x="1168355" y="2287700"/>
            <a:ext cx="1425390" cy="338554"/>
          </a:xfrm>
          <a:prstGeom prst="rect">
            <a:avLst/>
          </a:prstGeom>
          <a:noFill/>
        </p:spPr>
        <p:txBody>
          <a:bodyPr wrap="none" rtlCol="0">
            <a:spAutoFit/>
          </a:bodyPr>
          <a:lstStyle/>
          <a:p>
            <a:r>
              <a:rPr lang="zh-CN" altLang="en-US" sz="1600" b="1">
                <a:solidFill>
                  <a:schemeClr val="tx1">
                    <a:lumMod val="75000"/>
                    <a:lumOff val="25000"/>
                  </a:schemeClr>
                </a:solidFill>
                <a:latin typeface="微软雅黑" pitchFamily="34" charset="-122"/>
                <a:ea typeface="微软雅黑" pitchFamily="34" charset="-122"/>
              </a:rPr>
              <a:t>点击添加文本</a:t>
            </a:r>
          </a:p>
        </p:txBody>
      </p:sp>
      <p:sp>
        <p:nvSpPr>
          <p:cNvPr id="27" name="TextBox 26"/>
          <p:cNvSpPr txBox="1"/>
          <p:nvPr/>
        </p:nvSpPr>
        <p:spPr>
          <a:xfrm>
            <a:off x="7044865" y="2576043"/>
            <a:ext cx="1114408" cy="369332"/>
          </a:xfrm>
          <a:prstGeom prst="rect">
            <a:avLst/>
          </a:prstGeom>
          <a:noFill/>
        </p:spPr>
        <p:txBody>
          <a:bodyPr wrap="none" rtlCol="0">
            <a:spAutoFit/>
          </a:bodyPr>
          <a:lstStyle/>
          <a:p>
            <a:r>
              <a:rPr lang="zh-CN" altLang="en-US" b="1">
                <a:solidFill>
                  <a:schemeClr val="bg1"/>
                </a:solidFill>
                <a:latin typeface="微软雅黑" pitchFamily="34" charset="-122"/>
                <a:ea typeface="微软雅黑" pitchFamily="34" charset="-122"/>
              </a:rPr>
              <a:t>添加文本</a:t>
            </a:r>
          </a:p>
        </p:txBody>
      </p:sp>
      <p:sp>
        <p:nvSpPr>
          <p:cNvPr id="28" name="AutoShape 117"/>
          <p:cNvSpPr/>
          <p:nvPr/>
        </p:nvSpPr>
        <p:spPr bwMode="auto">
          <a:xfrm>
            <a:off x="7347127" y="2009746"/>
            <a:ext cx="509885" cy="462984"/>
          </a:xfrm>
          <a:custGeom>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p:spPr>
        <p:txBody>
          <a:bodyPr lIns="19050" tIns="19050" rIns="19050" bIns="19050" anchor="ctr"/>
          <a:lstStyle/>
          <a:p>
            <a:pPr algn="ctr" defTabSz="171450" fontAlgn="base" hangingPunct="0">
              <a:spcBef>
                <a:spcPct val="0"/>
              </a:spcBef>
              <a:spcAft>
                <a:spcPct val="0"/>
              </a:spcAft>
            </a:pPr>
            <a:endParaRPr lang="en-US" sz="1100">
              <a:solidFill>
                <a:schemeClr val="bg1">
                  <a:lumMod val="50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29" name="Rectangle 60"/>
          <p:cNvSpPr/>
          <p:nvPr/>
        </p:nvSpPr>
        <p:spPr>
          <a:xfrm>
            <a:off x="893120" y="3697600"/>
            <a:ext cx="1878353" cy="577081"/>
          </a:xfrm>
          <a:prstGeom prst="rect">
            <a:avLst/>
          </a:prstGeom>
        </p:spPr>
        <p:txBody>
          <a:bodyPr wrap="square" lIns="68580" tIns="34290" rIns="68580" bIns="34290">
            <a:spAutoFit/>
          </a:bodyPr>
          <a:lstStyle/>
          <a:p>
            <a:r>
              <a:rPr lang="zh-CN" altLang="en-US" sz="11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1100">
              <a:solidFill>
                <a:schemeClr val="tx1">
                  <a:lumMod val="75000"/>
                  <a:lumOff val="25000"/>
                </a:schemeClr>
              </a:solidFill>
              <a:latin typeface="微软雅黑" pitchFamily="34" charset="-122"/>
              <a:ea typeface="微软雅黑" pitchFamily="34" charset="-122"/>
            </a:endParaRPr>
          </a:p>
        </p:txBody>
      </p:sp>
      <p:sp>
        <p:nvSpPr>
          <p:cNvPr id="30" name="Rectangle 61"/>
          <p:cNvSpPr/>
          <p:nvPr/>
        </p:nvSpPr>
        <p:spPr>
          <a:xfrm>
            <a:off x="3632824" y="3697600"/>
            <a:ext cx="1878353" cy="577081"/>
          </a:xfrm>
          <a:prstGeom prst="rect">
            <a:avLst/>
          </a:prstGeom>
        </p:spPr>
        <p:txBody>
          <a:bodyPr wrap="square" lIns="68580" tIns="34290" rIns="68580" bIns="34290">
            <a:spAutoFit/>
          </a:bodyPr>
          <a:lstStyle/>
          <a:p>
            <a:r>
              <a:rPr lang="zh-CN" altLang="en-US" sz="11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1100">
              <a:solidFill>
                <a:schemeClr val="tx1">
                  <a:lumMod val="75000"/>
                  <a:lumOff val="25000"/>
                </a:schemeClr>
              </a:solidFill>
              <a:latin typeface="微软雅黑" pitchFamily="34" charset="-122"/>
              <a:ea typeface="微软雅黑" pitchFamily="34" charset="-122"/>
            </a:endParaRPr>
          </a:p>
        </p:txBody>
      </p:sp>
      <p:sp>
        <p:nvSpPr>
          <p:cNvPr id="31" name="Rectangle 62"/>
          <p:cNvSpPr/>
          <p:nvPr/>
        </p:nvSpPr>
        <p:spPr>
          <a:xfrm>
            <a:off x="6407950" y="3697600"/>
            <a:ext cx="1878353" cy="577081"/>
          </a:xfrm>
          <a:prstGeom prst="rect">
            <a:avLst/>
          </a:prstGeom>
        </p:spPr>
        <p:txBody>
          <a:bodyPr wrap="square" lIns="68580" tIns="34290" rIns="68580" bIns="34290">
            <a:spAutoFit/>
          </a:bodyPr>
          <a:lstStyle/>
          <a:p>
            <a:r>
              <a:rPr lang="zh-CN" altLang="en-US" sz="11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1100">
              <a:solidFill>
                <a:schemeClr val="tx1">
                  <a:lumMod val="75000"/>
                  <a:lumOff val="25000"/>
                </a:schemeClr>
              </a:solidFill>
              <a:latin typeface="微软雅黑" pitchFamily="34" charset="-122"/>
              <a:ea typeface="微软雅黑" pitchFamily="34" charset="-122"/>
            </a:endParaRPr>
          </a:p>
        </p:txBody>
      </p:sp>
      <p:sp>
        <p:nvSpPr>
          <p:cNvPr id="32" name="Rectangle 61"/>
          <p:cNvSpPr/>
          <p:nvPr/>
        </p:nvSpPr>
        <p:spPr>
          <a:xfrm>
            <a:off x="3898007" y="2210686"/>
            <a:ext cx="1541626" cy="577081"/>
          </a:xfrm>
          <a:prstGeom prst="rect">
            <a:avLst/>
          </a:prstGeom>
        </p:spPr>
        <p:txBody>
          <a:bodyPr wrap="square" lIns="68580" tIns="34290" rIns="68580" bIns="34290">
            <a:spAutoFit/>
          </a:bodyPr>
          <a:lstStyle/>
          <a:p>
            <a:r>
              <a:rPr lang="zh-CN" altLang="en-US" sz="11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110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34146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4" fill="hold" grpId="0" nodeType="afterEffect">
                                  <p:childTnLst>
                                    <p:set>
                                      <p:cBhvr>
                                        <p:cTn id="7" dur="1" fill="hold">
                                          <p:stCondLst>
                                            <p:cond delay="0"/>
                                          </p:stCondLst>
                                        </p:cTn>
                                        <p:tgtEl>
                                          <p:spTgt spid="3"/>
                                        </p:tgtEl>
                                        <p:attrNameLst>
                                          <p:attrName>style.visibility</p:attrName>
                                        </p:attrNameLst>
                                      </p:cBhvr>
                                      <p:to>
                                        <p:strVal val="visible"/>
                                      </p:to>
                                    </p:set>
                                    <p:anim calcmode="lin" valueType="num">
                                      <p:cBhvr additive="base">
                                        <p:cTn id="8" dur="500" fill="hold"/>
                                        <p:tgtEl>
                                          <p:spTgt spid="3"/>
                                        </p:tgtEl>
                                        <p:attrNameLst>
                                          <p:attrName>ppt_x</p:attrName>
                                        </p:attrNameLst>
                                      </p:cBhvr>
                                      <p:tavLst>
                                        <p:tav tm="0">
                                          <p:val>
                                            <p:strVal val="#ppt_x"/>
                                          </p:val>
                                        </p:tav>
                                        <p:tav tm="100000">
                                          <p:val>
                                            <p:strVal val="#ppt_x"/>
                                          </p:val>
                                        </p:tav>
                                      </p:tavLst>
                                    </p:anim>
                                    <p:anim calcmode="lin" valueType="num">
                                      <p:cBhvr additive="base">
                                        <p:cTn id="9" dur="500" fill="hold"/>
                                        <p:tgtEl>
                                          <p:spTgt spid="3"/>
                                        </p:tgtEl>
                                        <p:attrNameLst>
                                          <p:attrName>ppt_y</p:attrName>
                                        </p:attrNameLst>
                                      </p:cBhvr>
                                      <p:tavLst>
                                        <p:tav tm="0">
                                          <p:val>
                                            <p:strVal val="1+#ppt_h/2"/>
                                          </p:val>
                                        </p:tav>
                                        <p:tav tm="100000">
                                          <p:val>
                                            <p:strVal val="#ppt_y"/>
                                          </p:val>
                                        </p:tav>
                                      </p:tavLst>
                                    </p:anim>
                                  </p:childTnLst>
                                </p:cTn>
                              </p:par>
                              <p:par>
                                <p:cTn id="10" presetID="2" presetClass="entr" presetSubtype="4" fill="hold" nodeType="withEffec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750" fill="hold"/>
                                        <p:tgtEl>
                                          <p:spTgt spid="7"/>
                                        </p:tgtEl>
                                        <p:attrNameLst>
                                          <p:attrName>ppt_x</p:attrName>
                                        </p:attrNameLst>
                                      </p:cBhvr>
                                      <p:tavLst>
                                        <p:tav tm="0">
                                          <p:val>
                                            <p:strVal val="#ppt_x"/>
                                          </p:val>
                                        </p:tav>
                                        <p:tav tm="100000">
                                          <p:val>
                                            <p:strVal val="#ppt_x"/>
                                          </p:val>
                                        </p:tav>
                                      </p:tavLst>
                                    </p:anim>
                                    <p:anim calcmode="lin" valueType="num">
                                      <p:cBhvr additive="base">
                                        <p:cTn id="25" dur="75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250" fill="hold"/>
                                        <p:tgtEl>
                                          <p:spTgt spid="10"/>
                                        </p:tgtEl>
                                        <p:attrNameLst>
                                          <p:attrName>ppt_x</p:attrName>
                                        </p:attrNameLst>
                                      </p:cBhvr>
                                      <p:tavLst>
                                        <p:tav tm="0">
                                          <p:val>
                                            <p:strVal val="#ppt_x"/>
                                          </p:val>
                                        </p:tav>
                                        <p:tav tm="100000">
                                          <p:val>
                                            <p:strVal val="#ppt_x"/>
                                          </p:val>
                                        </p:tav>
                                      </p:tavLst>
                                    </p:anim>
                                    <p:anim calcmode="lin" valueType="num">
                                      <p:cBhvr additive="base">
                                        <p:cTn id="37" dur="25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750" fill="hold"/>
                                        <p:tgtEl>
                                          <p:spTgt spid="11"/>
                                        </p:tgtEl>
                                        <p:attrNameLst>
                                          <p:attrName>ppt_x</p:attrName>
                                        </p:attrNameLst>
                                      </p:cBhvr>
                                      <p:tavLst>
                                        <p:tav tm="0">
                                          <p:val>
                                            <p:strVal val="#ppt_x"/>
                                          </p:val>
                                        </p:tav>
                                        <p:tav tm="100000">
                                          <p:val>
                                            <p:strVal val="#ppt_x"/>
                                          </p:val>
                                        </p:tav>
                                      </p:tavLst>
                                    </p:anim>
                                    <p:anim calcmode="lin" valueType="num">
                                      <p:cBhvr additive="base">
                                        <p:cTn id="41" dur="75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750" fill="hold"/>
                                        <p:tgtEl>
                                          <p:spTgt spid="13"/>
                                        </p:tgtEl>
                                        <p:attrNameLst>
                                          <p:attrName>ppt_x</p:attrName>
                                        </p:attrNameLst>
                                      </p:cBhvr>
                                      <p:tavLst>
                                        <p:tav tm="0">
                                          <p:val>
                                            <p:strVal val="#ppt_x"/>
                                          </p:val>
                                        </p:tav>
                                        <p:tav tm="100000">
                                          <p:val>
                                            <p:strVal val="#ppt_x"/>
                                          </p:val>
                                        </p:tav>
                                      </p:tavLst>
                                    </p:anim>
                                    <p:anim calcmode="lin" valueType="num">
                                      <p:cBhvr additive="base">
                                        <p:cTn id="49" dur="750" fill="hold"/>
                                        <p:tgtEl>
                                          <p:spTgt spid="1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250" fill="hold"/>
                                        <p:tgtEl>
                                          <p:spTgt spid="15"/>
                                        </p:tgtEl>
                                        <p:attrNameLst>
                                          <p:attrName>ppt_x</p:attrName>
                                        </p:attrNameLst>
                                      </p:cBhvr>
                                      <p:tavLst>
                                        <p:tav tm="0">
                                          <p:val>
                                            <p:strVal val="#ppt_x"/>
                                          </p:val>
                                        </p:tav>
                                        <p:tav tm="100000">
                                          <p:val>
                                            <p:strVal val="#ppt_x"/>
                                          </p:val>
                                        </p:tav>
                                      </p:tavLst>
                                    </p:anim>
                                    <p:anim calcmode="lin" valueType="num">
                                      <p:cBhvr additive="base">
                                        <p:cTn id="57" dur="25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500" fill="hold"/>
                                        <p:tgtEl>
                                          <p:spTgt spid="16"/>
                                        </p:tgtEl>
                                        <p:attrNameLst>
                                          <p:attrName>ppt_x</p:attrName>
                                        </p:attrNameLst>
                                      </p:cBhvr>
                                      <p:tavLst>
                                        <p:tav tm="0">
                                          <p:val>
                                            <p:strVal val="#ppt_x"/>
                                          </p:val>
                                        </p:tav>
                                        <p:tav tm="100000">
                                          <p:val>
                                            <p:strVal val="#ppt_x"/>
                                          </p:val>
                                        </p:tav>
                                      </p:tavLst>
                                    </p:anim>
                                    <p:anim calcmode="lin" valueType="num">
                                      <p:cBhvr additive="base">
                                        <p:cTn id="61" dur="500" fill="hold"/>
                                        <p:tgtEl>
                                          <p:spTgt spid="16"/>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750" fill="hold"/>
                                        <p:tgtEl>
                                          <p:spTgt spid="17"/>
                                        </p:tgtEl>
                                        <p:attrNameLst>
                                          <p:attrName>ppt_x</p:attrName>
                                        </p:attrNameLst>
                                      </p:cBhvr>
                                      <p:tavLst>
                                        <p:tav tm="0">
                                          <p:val>
                                            <p:strVal val="#ppt_x"/>
                                          </p:val>
                                        </p:tav>
                                        <p:tav tm="100000">
                                          <p:val>
                                            <p:strVal val="#ppt_x"/>
                                          </p:val>
                                        </p:tav>
                                      </p:tavLst>
                                    </p:anim>
                                    <p:anim calcmode="lin" valueType="num">
                                      <p:cBhvr additive="base">
                                        <p:cTn id="65" dur="750" fill="hold"/>
                                        <p:tgtEl>
                                          <p:spTgt spid="17"/>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ppt_x"/>
                                          </p:val>
                                        </p:tav>
                                        <p:tav tm="100000">
                                          <p:val>
                                            <p:strVal val="#ppt_x"/>
                                          </p:val>
                                        </p:tav>
                                      </p:tavLst>
                                    </p:anim>
                                    <p:anim calcmode="lin" valueType="num">
                                      <p:cBhvr additive="base">
                                        <p:cTn id="69" dur="500" fill="hold"/>
                                        <p:tgtEl>
                                          <p:spTgt spid="18"/>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ppt_x"/>
                                          </p:val>
                                        </p:tav>
                                        <p:tav tm="100000">
                                          <p:val>
                                            <p:strVal val="#ppt_x"/>
                                          </p:val>
                                        </p:tav>
                                      </p:tavLst>
                                    </p:anim>
                                    <p:anim calcmode="lin" valueType="num">
                                      <p:cBhvr additive="base">
                                        <p:cTn id="73" dur="500" fill="hold"/>
                                        <p:tgtEl>
                                          <p:spTgt spid="19"/>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childTnLst>
                                    <p:set>
                                      <p:cBhvr>
                                        <p:cTn id="75" dur="1" fill="hold">
                                          <p:stCondLst>
                                            <p:cond delay="0"/>
                                          </p:stCondLst>
                                        </p:cTn>
                                        <p:tgtEl>
                                          <p:spTgt spid="20"/>
                                        </p:tgtEl>
                                        <p:attrNameLst>
                                          <p:attrName>style.visibility</p:attrName>
                                        </p:attrNameLst>
                                      </p:cBhvr>
                                      <p:to>
                                        <p:strVal val="visible"/>
                                      </p:to>
                                    </p:set>
                                    <p:anim calcmode="lin" valueType="num">
                                      <p:cBhvr additive="base">
                                        <p:cTn id="76" dur="500" fill="hold"/>
                                        <p:tgtEl>
                                          <p:spTgt spid="20"/>
                                        </p:tgtEl>
                                        <p:attrNameLst>
                                          <p:attrName>ppt_x</p:attrName>
                                        </p:attrNameLst>
                                      </p:cBhvr>
                                      <p:tavLst>
                                        <p:tav tm="0">
                                          <p:val>
                                            <p:strVal val="#ppt_x"/>
                                          </p:val>
                                        </p:tav>
                                        <p:tav tm="100000">
                                          <p:val>
                                            <p:strVal val="#ppt_x"/>
                                          </p:val>
                                        </p:tav>
                                      </p:tavLst>
                                    </p:anim>
                                    <p:anim calcmode="lin" valueType="num">
                                      <p:cBhvr additive="base">
                                        <p:cTn id="77" dur="500" fill="hold"/>
                                        <p:tgtEl>
                                          <p:spTgt spid="20"/>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childTnLst>
                                    <p:set>
                                      <p:cBhvr>
                                        <p:cTn id="79" dur="1" fill="hold">
                                          <p:stCondLst>
                                            <p:cond delay="0"/>
                                          </p:stCondLst>
                                        </p:cTn>
                                        <p:tgtEl>
                                          <p:spTgt spid="21"/>
                                        </p:tgtEl>
                                        <p:attrNameLst>
                                          <p:attrName>style.visibility</p:attrName>
                                        </p:attrNameLst>
                                      </p:cBhvr>
                                      <p:to>
                                        <p:strVal val="visible"/>
                                      </p:to>
                                    </p:set>
                                    <p:anim calcmode="lin" valueType="num">
                                      <p:cBhvr additive="base">
                                        <p:cTn id="80" dur="500" fill="hold"/>
                                        <p:tgtEl>
                                          <p:spTgt spid="21"/>
                                        </p:tgtEl>
                                        <p:attrNameLst>
                                          <p:attrName>ppt_x</p:attrName>
                                        </p:attrNameLst>
                                      </p:cBhvr>
                                      <p:tavLst>
                                        <p:tav tm="0">
                                          <p:val>
                                            <p:strVal val="#ppt_x"/>
                                          </p:val>
                                        </p:tav>
                                        <p:tav tm="100000">
                                          <p:val>
                                            <p:strVal val="#ppt_x"/>
                                          </p:val>
                                        </p:tav>
                                      </p:tavLst>
                                    </p:anim>
                                    <p:anim calcmode="lin" valueType="num">
                                      <p:cBhvr additive="base">
                                        <p:cTn id="81" dur="500" fill="hold"/>
                                        <p:tgtEl>
                                          <p:spTgt spid="21"/>
                                        </p:tgtEl>
                                        <p:attrNameLst>
                                          <p:attrName>ppt_y</p:attrName>
                                        </p:attrNameLst>
                                      </p:cBhvr>
                                      <p:tavLst>
                                        <p:tav tm="0">
                                          <p:val>
                                            <p:strVal val="1+#ppt_h/2"/>
                                          </p:val>
                                        </p:tav>
                                        <p:tav tm="100000">
                                          <p:val>
                                            <p:strVal val="#ppt_y"/>
                                          </p:val>
                                        </p:tav>
                                      </p:tavLst>
                                    </p:anim>
                                  </p:childTnLst>
                                </p:cTn>
                              </p:par>
                            </p:childTnLst>
                          </p:cTn>
                        </p:par>
                        <p:par>
                          <p:cTn id="82" fill="hold" nodeType="withGroup">
                            <p:stCondLst>
                              <p:cond delay="750"/>
                            </p:stCondLst>
                            <p:childTnLst>
                              <p:par>
                                <p:cTn id="83" presetID="10" presetClass="entr" presetSubtype="0" fill="hold" grpId="3" nodeType="afterEffec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childTnLst>
                          </p:cTn>
                        </p:par>
                        <p:par>
                          <p:cTn id="86" fill="hold" nodeType="withGroup">
                            <p:stCondLst>
                              <p:cond delay="1250"/>
                            </p:stCondLst>
                            <p:childTnLst>
                              <p:par>
                                <p:cTn id="87" presetID="12" presetClass="entr" presetSubtype="8" fill="hold" nodeType="afterEffect">
                                  <p:childTnLst>
                                    <p:set>
                                      <p:cBhvr>
                                        <p:cTn id="88" dur="1" fill="hold">
                                          <p:stCondLst>
                                            <p:cond delay="0"/>
                                          </p:stCondLst>
                                        </p:cTn>
                                        <p:tgtEl>
                                          <p:spTgt spid="22"/>
                                        </p:tgtEl>
                                        <p:attrNameLst>
                                          <p:attrName>style.visibility</p:attrName>
                                        </p:attrNameLst>
                                      </p:cBhvr>
                                      <p:to>
                                        <p:strVal val="visible"/>
                                      </p:to>
                                    </p:set>
                                    <p:anim calcmode="lin" valueType="num">
                                      <p:cBhvr additive="base">
                                        <p:cTn id="89" dur="500"/>
                                        <p:tgtEl>
                                          <p:spTgt spid="22"/>
                                        </p:tgtEl>
                                        <p:attrNameLst>
                                          <p:attrName>ppt_x</p:attrName>
                                        </p:attrNameLst>
                                      </p:cBhvr>
                                      <p:tavLst>
                                        <p:tav tm="0">
                                          <p:val>
                                            <p:strVal val="#ppt_x-#ppt_w*1.125000"/>
                                          </p:val>
                                        </p:tav>
                                        <p:tav tm="100000">
                                          <p:val>
                                            <p:strVal val="#ppt_x"/>
                                          </p:val>
                                        </p:tav>
                                      </p:tavLst>
                                    </p:anim>
                                    <p:animEffect transition="in" filter="wipe(right)">
                                      <p:cBhvr>
                                        <p:cTn id="90" dur="500"/>
                                        <p:tgtEl>
                                          <p:spTgt spid="22"/>
                                        </p:tgtEl>
                                      </p:cBhvr>
                                    </p:animEffect>
                                  </p:childTnLst>
                                </p:cTn>
                              </p:par>
                            </p:childTnLst>
                          </p:cTn>
                        </p:par>
                        <p:par>
                          <p:cTn id="91" fill="hold" nodeType="withGroup">
                            <p:stCondLst>
                              <p:cond delay="1750"/>
                            </p:stCondLst>
                            <p:childTnLst>
                              <p:par>
                                <p:cTn id="92" presetID="22" presetClass="entr" presetSubtype="1" fill="hold" grpId="9" nodeType="afterEffect">
                                  <p:childTnLst>
                                    <p:set>
                                      <p:cBhvr>
                                        <p:cTn id="93" dur="1" fill="hold">
                                          <p:stCondLst>
                                            <p:cond delay="0"/>
                                          </p:stCondLst>
                                        </p:cTn>
                                        <p:tgtEl>
                                          <p:spTgt spid="32"/>
                                        </p:tgtEl>
                                        <p:attrNameLst>
                                          <p:attrName>style.visibility</p:attrName>
                                        </p:attrNameLst>
                                      </p:cBhvr>
                                      <p:to>
                                        <p:strVal val="visible"/>
                                      </p:to>
                                    </p:set>
                                    <p:animEffect transition="in" filter="wipe(up)">
                                      <p:cBhvr>
                                        <p:cTn id="94" dur="500"/>
                                        <p:tgtEl>
                                          <p:spTgt spid="32"/>
                                        </p:tgtEl>
                                      </p:cBhvr>
                                    </p:animEffect>
                                  </p:childTnLst>
                                </p:cTn>
                              </p:par>
                              <p:par>
                                <p:cTn id="95" presetID="16" presetClass="entr" presetSubtype="21" fill="hold" grpId="2" nodeType="withEffect">
                                  <p:childTnLst>
                                    <p:set>
                                      <p:cBhvr>
                                        <p:cTn id="96" dur="1" fill="hold">
                                          <p:stCondLst>
                                            <p:cond delay="0"/>
                                          </p:stCondLst>
                                        </p:cTn>
                                        <p:tgtEl>
                                          <p:spTgt spid="25"/>
                                        </p:tgtEl>
                                        <p:attrNameLst>
                                          <p:attrName>style.visibility</p:attrName>
                                        </p:attrNameLst>
                                      </p:cBhvr>
                                      <p:to>
                                        <p:strVal val="visible"/>
                                      </p:to>
                                    </p:set>
                                    <p:animEffect transition="in" filter="barn(inVertical)">
                                      <p:cBhvr>
                                        <p:cTn id="97" dur="500"/>
                                        <p:tgtEl>
                                          <p:spTgt spid="25"/>
                                        </p:tgtEl>
                                      </p:cBhvr>
                                    </p:animEffect>
                                  </p:childTnLst>
                                </p:cTn>
                              </p:par>
                            </p:childTnLst>
                          </p:cTn>
                        </p:par>
                        <p:par>
                          <p:cTn id="98" fill="hold" nodeType="withGroup">
                            <p:stCondLst>
                              <p:cond delay="2250"/>
                            </p:stCondLst>
                            <p:childTnLst>
                              <p:par>
                                <p:cTn id="99" presetID="12" presetClass="entr" presetSubtype="8" fill="hold" nodeType="afterEffect">
                                  <p:childTnLst>
                                    <p:set>
                                      <p:cBhvr>
                                        <p:cTn id="100" dur="1" fill="hold">
                                          <p:stCondLst>
                                            <p:cond delay="0"/>
                                          </p:stCondLst>
                                        </p:cTn>
                                        <p:tgtEl>
                                          <p:spTgt spid="23"/>
                                        </p:tgtEl>
                                        <p:attrNameLst>
                                          <p:attrName>style.visibility</p:attrName>
                                        </p:attrNameLst>
                                      </p:cBhvr>
                                      <p:to>
                                        <p:strVal val="visible"/>
                                      </p:to>
                                    </p:set>
                                    <p:anim calcmode="lin" valueType="num">
                                      <p:cBhvr additive="base">
                                        <p:cTn id="101" dur="500"/>
                                        <p:tgtEl>
                                          <p:spTgt spid="23"/>
                                        </p:tgtEl>
                                        <p:attrNameLst>
                                          <p:attrName>ppt_x</p:attrName>
                                        </p:attrNameLst>
                                      </p:cBhvr>
                                      <p:tavLst>
                                        <p:tav tm="0">
                                          <p:val>
                                            <p:strVal val="#ppt_x-#ppt_w*1.125000"/>
                                          </p:val>
                                        </p:tav>
                                        <p:tav tm="100000">
                                          <p:val>
                                            <p:strVal val="#ppt_x"/>
                                          </p:val>
                                        </p:tav>
                                      </p:tavLst>
                                    </p:anim>
                                    <p:animEffect transition="in" filter="wipe(right)">
                                      <p:cBhvr>
                                        <p:cTn id="102" dur="500"/>
                                        <p:tgtEl>
                                          <p:spTgt spid="23"/>
                                        </p:tgtEl>
                                      </p:cBhvr>
                                    </p:animEffect>
                                  </p:childTnLst>
                                </p:cTn>
                              </p:par>
                            </p:childTnLst>
                          </p:cTn>
                        </p:par>
                        <p:par>
                          <p:cTn id="103" fill="hold" nodeType="withGroup">
                            <p:stCondLst>
                              <p:cond delay="2750"/>
                            </p:stCondLst>
                            <p:childTnLst>
                              <p:par>
                                <p:cTn id="104" presetID="10" presetClass="entr" presetSubtype="0" fill="hold" grpId="4" nodeType="afterEffec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10" presetClass="entr" presetSubtype="0" fill="hold" grpId="5" nodeType="withEffec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par>
                          <p:cTn id="110" fill="hold" nodeType="withGroup">
                            <p:stCondLst>
                              <p:cond delay="3250"/>
                            </p:stCondLst>
                            <p:childTnLst>
                              <p:par>
                                <p:cTn id="111" presetID="53" presetClass="entr" presetSubtype="0" fill="hold" grpId="1" nodeType="afterEffect">
                                  <p:childTnLst>
                                    <p:set>
                                      <p:cBhvr>
                                        <p:cTn id="112" dur="1" fill="hold">
                                          <p:stCondLst>
                                            <p:cond delay="0"/>
                                          </p:stCondLst>
                                        </p:cTn>
                                        <p:tgtEl>
                                          <p:spTgt spid="24"/>
                                        </p:tgtEl>
                                        <p:attrNameLst>
                                          <p:attrName>style.visibility</p:attrName>
                                        </p:attrNameLst>
                                      </p:cBhvr>
                                      <p:to>
                                        <p:strVal val="visible"/>
                                      </p:to>
                                    </p:set>
                                    <p:anim calcmode="lin" valueType="num">
                                      <p:cBhvr>
                                        <p:cTn id="113" dur="500" fill="hold"/>
                                        <p:tgtEl>
                                          <p:spTgt spid="24"/>
                                        </p:tgtEl>
                                        <p:attrNameLst>
                                          <p:attrName>ppt_w</p:attrName>
                                        </p:attrNameLst>
                                      </p:cBhvr>
                                      <p:tavLst>
                                        <p:tav tm="0">
                                          <p:val>
                                            <p:fltVal val="0"/>
                                          </p:val>
                                        </p:tav>
                                        <p:tav tm="100000">
                                          <p:val>
                                            <p:strVal val="#ppt_w"/>
                                          </p:val>
                                        </p:tav>
                                      </p:tavLst>
                                    </p:anim>
                                    <p:anim calcmode="lin" valueType="num">
                                      <p:cBhvr>
                                        <p:cTn id="114" dur="500" fill="hold"/>
                                        <p:tgtEl>
                                          <p:spTgt spid="24"/>
                                        </p:tgtEl>
                                        <p:attrNameLst>
                                          <p:attrName>ppt_h</p:attrName>
                                        </p:attrNameLst>
                                      </p:cBhvr>
                                      <p:tavLst>
                                        <p:tav tm="0">
                                          <p:val>
                                            <p:fltVal val="0"/>
                                          </p:val>
                                        </p:tav>
                                        <p:tav tm="100000">
                                          <p:val>
                                            <p:strVal val="#ppt_h"/>
                                          </p:val>
                                        </p:tav>
                                      </p:tavLst>
                                    </p:anim>
                                    <p:animEffect transition="in" filter="fade">
                                      <p:cBhvr>
                                        <p:cTn id="115" dur="500"/>
                                        <p:tgtEl>
                                          <p:spTgt spid="24"/>
                                        </p:tgtEl>
                                      </p:cBhvr>
                                    </p:animEffect>
                                  </p:childTnLst>
                                </p:cTn>
                              </p:par>
                            </p:childTnLst>
                          </p:cTn>
                        </p:par>
                        <p:par>
                          <p:cTn id="116" fill="hold" nodeType="withGroup">
                            <p:stCondLst>
                              <p:cond delay="3750"/>
                            </p:stCondLst>
                            <p:childTnLst>
                              <p:par>
                                <p:cTn id="117" presetID="10" presetClass="entr" presetSubtype="0" fill="hold" grpId="6" nodeType="afterEffect">
                                  <p:childTnLst>
                                    <p:set>
                                      <p:cBhvr>
                                        <p:cTn id="118" dur="1" fill="hold">
                                          <p:stCondLst>
                                            <p:cond delay="0"/>
                                          </p:stCondLst>
                                        </p:cTn>
                                        <p:tgtEl>
                                          <p:spTgt spid="29"/>
                                        </p:tgtEl>
                                        <p:attrNameLst>
                                          <p:attrName>style.visibility</p:attrName>
                                        </p:attrNameLst>
                                      </p:cBhvr>
                                      <p:to>
                                        <p:strVal val="visible"/>
                                      </p:to>
                                    </p:set>
                                    <p:animEffect transition="in" filter="fade">
                                      <p:cBhvr>
                                        <p:cTn id="119" dur="500"/>
                                        <p:tgtEl>
                                          <p:spTgt spid="29"/>
                                        </p:tgtEl>
                                      </p:cBhvr>
                                    </p:animEffect>
                                  </p:childTnLst>
                                </p:cTn>
                              </p:par>
                            </p:childTnLst>
                          </p:cTn>
                        </p:par>
                        <p:par>
                          <p:cTn id="120" fill="hold" nodeType="withGroup">
                            <p:stCondLst>
                              <p:cond delay="4250"/>
                            </p:stCondLst>
                            <p:childTnLst>
                              <p:par>
                                <p:cTn id="121" presetID="10" presetClass="entr" presetSubtype="0" fill="hold" grpId="7" nodeType="afterEffect">
                                  <p:childTnLst>
                                    <p:set>
                                      <p:cBhvr>
                                        <p:cTn id="122" dur="1" fill="hold">
                                          <p:stCondLst>
                                            <p:cond delay="0"/>
                                          </p:stCondLst>
                                        </p:cTn>
                                        <p:tgtEl>
                                          <p:spTgt spid="30"/>
                                        </p:tgtEl>
                                        <p:attrNameLst>
                                          <p:attrName>style.visibility</p:attrName>
                                        </p:attrNameLst>
                                      </p:cBhvr>
                                      <p:to>
                                        <p:strVal val="visible"/>
                                      </p:to>
                                    </p:set>
                                    <p:animEffect transition="in" filter="fade">
                                      <p:cBhvr>
                                        <p:cTn id="123" dur="500"/>
                                        <p:tgtEl>
                                          <p:spTgt spid="30"/>
                                        </p:tgtEl>
                                      </p:cBhvr>
                                    </p:animEffect>
                                  </p:childTnLst>
                                </p:cTn>
                              </p:par>
                            </p:childTnLst>
                          </p:cTn>
                        </p:par>
                        <p:par>
                          <p:cTn id="124" fill="hold" nodeType="withGroup">
                            <p:stCondLst>
                              <p:cond delay="4750"/>
                            </p:stCondLst>
                            <p:childTnLst>
                              <p:par>
                                <p:cTn id="125" presetID="10" presetClass="entr" presetSubtype="0" fill="hold" grpId="8" nodeType="afterEffect">
                                  <p:childTnLst>
                                    <p:set>
                                      <p:cBhvr>
                                        <p:cTn id="126" dur="1" fill="hold">
                                          <p:stCondLst>
                                            <p:cond delay="0"/>
                                          </p:stCondLst>
                                        </p:cTn>
                                        <p:tgtEl>
                                          <p:spTgt spid="31"/>
                                        </p:tgtEl>
                                        <p:attrNameLst>
                                          <p:attrName>style.visibility</p:attrName>
                                        </p:attrNameLst>
                                      </p:cBhvr>
                                      <p:to>
                                        <p:strVal val="visible"/>
                                      </p:to>
                                    </p:set>
                                    <p:animEffect transition="in" filter="fade">
                                      <p:cBhvr>
                                        <p:cTn id="1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1"/>
      <p:bldP spid="25" grpId="2"/>
      <p:bldP spid="26" grpId="3"/>
      <p:bldP spid="27" grpId="4"/>
      <p:bldP spid="28" grpId="5"/>
      <p:bldP spid="29" grpId="6"/>
      <p:bldP spid="30" grpId="7"/>
      <p:bldP spid="31" grpId="8"/>
      <p:bldP spid="32" grpId="9"/>
    </p:bldLst>
  </p:timing>
</p:sld>
</file>

<file path=ppt/slides/slide3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grpSp>
        <p:nvGrpSpPr>
          <p:cNvPr id="3" name="Group 3"/>
          <p:cNvGrpSpPr/>
          <p:nvPr/>
        </p:nvGrpSpPr>
        <p:grpSpPr>
          <a:xfrm>
            <a:off x="4283819" y="1263888"/>
            <a:ext cx="521594" cy="3612118"/>
            <a:chOff x="4160049" y="1274619"/>
            <a:chExt cx="695459" cy="4816157"/>
          </a:xfrm>
        </p:grpSpPr>
        <p:sp>
          <p:nvSpPr>
            <p:cNvPr id="4" name="Rectangle 4"/>
            <p:cNvSpPr/>
            <p:nvPr/>
          </p:nvSpPr>
          <p:spPr>
            <a:xfrm>
              <a:off x="4160049" y="1274619"/>
              <a:ext cx="695459" cy="40597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a typeface="微软雅黑" pitchFamily="34" charset="-122"/>
              </a:endParaRPr>
            </a:p>
          </p:txBody>
        </p:sp>
        <p:sp>
          <p:nvSpPr>
            <p:cNvPr id="5" name="Isosceles Triangle 5"/>
            <p:cNvSpPr/>
            <p:nvPr/>
          </p:nvSpPr>
          <p:spPr>
            <a:xfrm flipV="1">
              <a:off x="4160049" y="5334390"/>
              <a:ext cx="695459" cy="75638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a typeface="微软雅黑" pitchFamily="34" charset="-122"/>
              </a:endParaRPr>
            </a:p>
          </p:txBody>
        </p:sp>
        <p:sp>
          <p:nvSpPr>
            <p:cNvPr id="6" name="Isosceles Triangle 6"/>
            <p:cNvSpPr/>
            <p:nvPr/>
          </p:nvSpPr>
          <p:spPr>
            <a:xfrm flipV="1">
              <a:off x="4399999" y="5852463"/>
              <a:ext cx="220319" cy="23831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a typeface="微软雅黑" pitchFamily="34" charset="-122"/>
              </a:endParaRPr>
            </a:p>
          </p:txBody>
        </p:sp>
      </p:grpSp>
      <p:grpSp>
        <p:nvGrpSpPr>
          <p:cNvPr id="7" name="Group 7"/>
          <p:cNvGrpSpPr/>
          <p:nvPr/>
        </p:nvGrpSpPr>
        <p:grpSpPr>
          <a:xfrm>
            <a:off x="3760318" y="3086242"/>
            <a:ext cx="1045094" cy="1004080"/>
            <a:chOff x="5013756" y="3958570"/>
            <a:chExt cx="1393459" cy="1338773"/>
          </a:xfrm>
        </p:grpSpPr>
        <p:sp>
          <p:nvSpPr>
            <p:cNvPr id="8" name="Diamond 8"/>
            <p:cNvSpPr/>
            <p:nvPr/>
          </p:nvSpPr>
          <p:spPr>
            <a:xfrm>
              <a:off x="5013756" y="3958570"/>
              <a:ext cx="1393459" cy="1338773"/>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50000"/>
                  </a:schemeClr>
                </a:solidFill>
                <a:latin typeface="微软雅黑" pitchFamily="34" charset="-122"/>
                <a:ea typeface="微软雅黑" pitchFamily="34" charset="-122"/>
              </a:endParaRPr>
            </a:p>
          </p:txBody>
        </p:sp>
        <p:grpSp>
          <p:nvGrpSpPr>
            <p:cNvPr id="9" name="Group 9"/>
            <p:cNvGrpSpPr/>
            <p:nvPr/>
          </p:nvGrpSpPr>
          <p:grpSpPr>
            <a:xfrm>
              <a:off x="5478313" y="4439043"/>
              <a:ext cx="464344" cy="377825"/>
              <a:chOff x="10074275" y="4479132"/>
              <a:chExt cx="464344" cy="377825"/>
            </a:xfrm>
            <a:solidFill>
              <a:schemeClr val="bg1"/>
            </a:solidFill>
          </p:grpSpPr>
          <p:sp>
            <p:nvSpPr>
              <p:cNvPr id="10" name="AutoShape 5"/>
              <p:cNvSpPr/>
              <p:nvPr/>
            </p:nvSpPr>
            <p:spPr bwMode="auto">
              <a:xfrm>
                <a:off x="10393363" y="4595019"/>
                <a:ext cx="87313" cy="116681"/>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lumMod val="50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11" name="AutoShape 6"/>
              <p:cNvSpPr/>
              <p:nvPr/>
            </p:nvSpPr>
            <p:spPr bwMode="auto">
              <a:xfrm>
                <a:off x="10074275" y="4479132"/>
                <a:ext cx="464344" cy="37782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lumMod val="50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grpSp>
      </p:grpSp>
      <p:grpSp>
        <p:nvGrpSpPr>
          <p:cNvPr id="12" name="Group 12"/>
          <p:cNvGrpSpPr/>
          <p:nvPr/>
        </p:nvGrpSpPr>
        <p:grpSpPr>
          <a:xfrm>
            <a:off x="4283819" y="1263888"/>
            <a:ext cx="1045094" cy="1004080"/>
            <a:chOff x="5711758" y="1528765"/>
            <a:chExt cx="1393459" cy="1338773"/>
          </a:xfrm>
        </p:grpSpPr>
        <p:sp>
          <p:nvSpPr>
            <p:cNvPr id="13" name="Diamond 13"/>
            <p:cNvSpPr/>
            <p:nvPr/>
          </p:nvSpPr>
          <p:spPr>
            <a:xfrm>
              <a:off x="5711758" y="1528765"/>
              <a:ext cx="1393459" cy="1338773"/>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a typeface="微软雅黑" pitchFamily="34" charset="-122"/>
              </a:endParaRPr>
            </a:p>
          </p:txBody>
        </p:sp>
        <p:sp>
          <p:nvSpPr>
            <p:cNvPr id="14" name="AutoShape 83"/>
            <p:cNvSpPr/>
            <p:nvPr/>
          </p:nvSpPr>
          <p:spPr bwMode="auto">
            <a:xfrm>
              <a:off x="6169646" y="2025969"/>
              <a:ext cx="464344" cy="30480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ea typeface="微软雅黑" pitchFamily="34" charset="-122"/>
                <a:sym typeface="Gill Sans" charset="0"/>
              </a:endParaRPr>
            </a:p>
          </p:txBody>
        </p:sp>
      </p:grpSp>
      <p:grpSp>
        <p:nvGrpSpPr>
          <p:cNvPr id="15" name="Group 15"/>
          <p:cNvGrpSpPr/>
          <p:nvPr/>
        </p:nvGrpSpPr>
        <p:grpSpPr>
          <a:xfrm>
            <a:off x="4282866" y="2487796"/>
            <a:ext cx="1045094" cy="1004080"/>
            <a:chOff x="5710487" y="3160643"/>
            <a:chExt cx="1393459" cy="1338773"/>
          </a:xfrm>
        </p:grpSpPr>
        <p:sp>
          <p:nvSpPr>
            <p:cNvPr id="16" name="Diamond 16"/>
            <p:cNvSpPr/>
            <p:nvPr/>
          </p:nvSpPr>
          <p:spPr>
            <a:xfrm>
              <a:off x="5710487" y="3160643"/>
              <a:ext cx="1393459" cy="1338773"/>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50000"/>
                  </a:schemeClr>
                </a:solidFill>
                <a:latin typeface="微软雅黑" pitchFamily="34" charset="-122"/>
                <a:ea typeface="微软雅黑" pitchFamily="34" charset="-122"/>
              </a:endParaRPr>
            </a:p>
          </p:txBody>
        </p:sp>
        <p:grpSp>
          <p:nvGrpSpPr>
            <p:cNvPr id="17" name="Group 17"/>
            <p:cNvGrpSpPr/>
            <p:nvPr/>
          </p:nvGrpSpPr>
          <p:grpSpPr>
            <a:xfrm>
              <a:off x="6175045" y="3597325"/>
              <a:ext cx="464344" cy="464344"/>
              <a:chOff x="4439444" y="2582069"/>
              <a:chExt cx="464344" cy="464344"/>
            </a:xfrm>
            <a:solidFill>
              <a:schemeClr val="bg1"/>
            </a:solidFill>
          </p:grpSpPr>
          <p:sp>
            <p:nvSpPr>
              <p:cNvPr id="18" name="AutoShape 123"/>
              <p:cNvSpPr/>
              <p:nvPr/>
            </p:nvSpPr>
            <p:spPr bwMode="auto">
              <a:xfrm>
                <a:off x="4439444" y="2582069"/>
                <a:ext cx="464344" cy="4643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lumMod val="50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19" name="AutoShape 124"/>
              <p:cNvSpPr/>
              <p:nvPr/>
            </p:nvSpPr>
            <p:spPr bwMode="auto">
              <a:xfrm>
                <a:off x="4570413" y="2712244"/>
                <a:ext cx="203200" cy="20320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lumMod val="50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20" name="AutoShape 125"/>
              <p:cNvSpPr/>
              <p:nvPr/>
            </p:nvSpPr>
            <p:spPr bwMode="auto">
              <a:xfrm>
                <a:off x="4613275" y="2755900"/>
                <a:ext cx="116682" cy="116682"/>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lumMod val="50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grpSp>
      </p:grpSp>
      <p:grpSp>
        <p:nvGrpSpPr>
          <p:cNvPr id="21" name="Group 21"/>
          <p:cNvGrpSpPr/>
          <p:nvPr/>
        </p:nvGrpSpPr>
        <p:grpSpPr>
          <a:xfrm>
            <a:off x="3760318" y="1875842"/>
            <a:ext cx="1045094" cy="1004080"/>
            <a:chOff x="5013757" y="2344704"/>
            <a:chExt cx="1393459" cy="1338773"/>
          </a:xfrm>
        </p:grpSpPr>
        <p:sp>
          <p:nvSpPr>
            <p:cNvPr id="22" name="Diamond 22"/>
            <p:cNvSpPr/>
            <p:nvPr/>
          </p:nvSpPr>
          <p:spPr>
            <a:xfrm>
              <a:off x="5013757" y="2344704"/>
              <a:ext cx="1393459" cy="1338773"/>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50000"/>
                  </a:schemeClr>
                </a:solidFill>
                <a:latin typeface="微软雅黑" pitchFamily="34" charset="-122"/>
                <a:ea typeface="微软雅黑" pitchFamily="34" charset="-122"/>
              </a:endParaRPr>
            </a:p>
          </p:txBody>
        </p:sp>
        <p:grpSp>
          <p:nvGrpSpPr>
            <p:cNvPr id="23" name="Group 23"/>
            <p:cNvGrpSpPr/>
            <p:nvPr/>
          </p:nvGrpSpPr>
          <p:grpSpPr>
            <a:xfrm>
              <a:off x="5478313" y="2752368"/>
              <a:ext cx="464344" cy="464344"/>
              <a:chOff x="4439444" y="1652588"/>
              <a:chExt cx="464344" cy="464344"/>
            </a:xfrm>
            <a:solidFill>
              <a:schemeClr val="bg2"/>
            </a:solidFill>
          </p:grpSpPr>
          <p:sp>
            <p:nvSpPr>
              <p:cNvPr id="24" name="AutoShape 136"/>
              <p:cNvSpPr/>
              <p:nvPr/>
            </p:nvSpPr>
            <p:spPr bwMode="auto">
              <a:xfrm>
                <a:off x="4686300" y="1710532"/>
                <a:ext cx="152400" cy="152400"/>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lumMod val="50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25" name="AutoShape 137"/>
              <p:cNvSpPr/>
              <p:nvPr/>
            </p:nvSpPr>
            <p:spPr bwMode="auto">
              <a:xfrm>
                <a:off x="4439444" y="1652588"/>
                <a:ext cx="464344" cy="464344"/>
              </a:xfrm>
              <a:custGeom>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lumMod val="50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sp>
            <p:nvSpPr>
              <p:cNvPr id="26" name="AutoShape 138"/>
              <p:cNvSpPr/>
              <p:nvPr/>
            </p:nvSpPr>
            <p:spPr bwMode="auto">
              <a:xfrm>
                <a:off x="4686300" y="1652588"/>
                <a:ext cx="217488" cy="217488"/>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bg1">
                      <a:lumMod val="50000"/>
                    </a:schemeClr>
                  </a:solidFill>
                  <a:effectLst>
                    <a:outerShdw blurRad="38100" dist="38100" dir="2700000" algn="tl">
                      <a:srgbClr val="000000"/>
                    </a:outerShdw>
                  </a:effectLst>
                  <a:latin typeface="微软雅黑" pitchFamily="34" charset="-122"/>
                  <a:ea typeface="微软雅黑" pitchFamily="34" charset="-122"/>
                  <a:sym typeface="Gill Sans" charset="0"/>
                </a:endParaRPr>
              </a:p>
            </p:txBody>
          </p:sp>
        </p:grpSp>
      </p:grpSp>
      <p:sp>
        <p:nvSpPr>
          <p:cNvPr id="27" name="TextBox 26"/>
          <p:cNvSpPr txBox="1"/>
          <p:nvPr/>
        </p:nvSpPr>
        <p:spPr>
          <a:xfrm>
            <a:off x="2455892" y="2211449"/>
            <a:ext cx="1107996" cy="276999"/>
          </a:xfrm>
          <a:prstGeom prst="rect">
            <a:avLst/>
          </a:prstGeom>
          <a:noFill/>
        </p:spPr>
        <p:txBody>
          <a:bodyPr wrap="none" rtlCol="0">
            <a:spAutoFit/>
          </a:bodyPr>
          <a:lstStyle/>
          <a:p>
            <a:pPr algn="r"/>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28" name="TextBox 27"/>
          <p:cNvSpPr txBox="1"/>
          <p:nvPr/>
        </p:nvSpPr>
        <p:spPr>
          <a:xfrm>
            <a:off x="1081798" y="2446960"/>
            <a:ext cx="2466850" cy="369332"/>
          </a:xfrm>
          <a:prstGeom prst="rect">
            <a:avLst/>
          </a:prstGeom>
          <a:noFill/>
        </p:spPr>
        <p:txBody>
          <a:bodyPr wrap="square" rtlCol="0">
            <a:spAutoFit/>
          </a:bodyPr>
          <a:lstStyle/>
          <a:p>
            <a:pPr algn="r"/>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29" name="TextBox 28"/>
          <p:cNvSpPr txBox="1"/>
          <p:nvPr/>
        </p:nvSpPr>
        <p:spPr>
          <a:xfrm>
            <a:off x="2455892" y="3282935"/>
            <a:ext cx="1107996" cy="276999"/>
          </a:xfrm>
          <a:prstGeom prst="rect">
            <a:avLst/>
          </a:prstGeom>
          <a:noFill/>
        </p:spPr>
        <p:txBody>
          <a:bodyPr wrap="none" rtlCol="0">
            <a:spAutoFit/>
          </a:bodyPr>
          <a:lstStyle/>
          <a:p>
            <a:pPr algn="r"/>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30" name="TextBox 29"/>
          <p:cNvSpPr txBox="1"/>
          <p:nvPr/>
        </p:nvSpPr>
        <p:spPr>
          <a:xfrm>
            <a:off x="1081798" y="3518446"/>
            <a:ext cx="2466850" cy="369332"/>
          </a:xfrm>
          <a:prstGeom prst="rect">
            <a:avLst/>
          </a:prstGeom>
          <a:noFill/>
        </p:spPr>
        <p:txBody>
          <a:bodyPr wrap="square" rtlCol="0">
            <a:spAutoFit/>
          </a:bodyPr>
          <a:lstStyle/>
          <a:p>
            <a:pPr algn="r"/>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a:xfrm>
            <a:off x="5430154" y="1516791"/>
            <a:ext cx="1107996" cy="276999"/>
          </a:xfrm>
          <a:prstGeom prst="rect">
            <a:avLst/>
          </a:prstGeom>
          <a:noFill/>
        </p:spPr>
        <p:txBody>
          <a:bodyPr wrap="none" rtlCol="0">
            <a:spAutoFit/>
          </a:bodyPr>
          <a:lstStyle/>
          <a:p>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32" name="TextBox 31"/>
          <p:cNvSpPr txBox="1"/>
          <p:nvPr/>
        </p:nvSpPr>
        <p:spPr>
          <a:xfrm>
            <a:off x="5430154" y="1752302"/>
            <a:ext cx="2466850" cy="369332"/>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
        <p:nvSpPr>
          <p:cNvPr id="33" name="TextBox 32"/>
          <p:cNvSpPr txBox="1"/>
          <p:nvPr/>
        </p:nvSpPr>
        <p:spPr>
          <a:xfrm>
            <a:off x="5430154" y="2588277"/>
            <a:ext cx="1107996" cy="276999"/>
          </a:xfrm>
          <a:prstGeom prst="rect">
            <a:avLst/>
          </a:prstGeom>
          <a:noFill/>
        </p:spPr>
        <p:txBody>
          <a:bodyPr wrap="none" rtlCol="0">
            <a:spAutoFit/>
          </a:bodyPr>
          <a:lstStyle/>
          <a:p>
            <a:r>
              <a:rPr lang="zh-CN" altLang="en-US" sz="1200" b="1">
                <a:solidFill>
                  <a:schemeClr val="tx1">
                    <a:lumMod val="75000"/>
                    <a:lumOff val="25000"/>
                  </a:schemeClr>
                </a:solidFill>
                <a:latin typeface="微软雅黑" pitchFamily="34" charset="-122"/>
                <a:ea typeface="微软雅黑" pitchFamily="34" charset="-122"/>
              </a:rPr>
              <a:t>点击添加文本</a:t>
            </a:r>
          </a:p>
        </p:txBody>
      </p:sp>
      <p:sp>
        <p:nvSpPr>
          <p:cNvPr id="34" name="TextBox 33"/>
          <p:cNvSpPr txBox="1"/>
          <p:nvPr/>
        </p:nvSpPr>
        <p:spPr>
          <a:xfrm>
            <a:off x="5430154" y="2823788"/>
            <a:ext cx="2466850" cy="369332"/>
          </a:xfrm>
          <a:prstGeom prst="rect">
            <a:avLst/>
          </a:prstGeom>
          <a:noFill/>
        </p:spPr>
        <p:txBody>
          <a:bodyPr wrap="square" rtlCol="0">
            <a:spAutoFit/>
          </a:bodyPr>
          <a:lstStyle/>
          <a:p>
            <a:r>
              <a:rPr lang="zh-CN" altLang="en-US" sz="900">
                <a:solidFill>
                  <a:schemeClr val="tx1">
                    <a:lumMod val="75000"/>
                    <a:lumOff val="25000"/>
                  </a:schemeClr>
                </a:solidFill>
                <a:latin typeface="微软雅黑" pitchFamily="34" charset="-122"/>
                <a:ea typeface="微软雅黑" pitchFamily="34" charset="-122"/>
              </a:rPr>
              <a:t>点击输入简要文本内容，文字内容需概况精炼的说明该分项内容</a:t>
            </a:r>
            <a:endParaRPr lang="en-US" altLang="zh-CN" sz="90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00274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1" fill="hold" nodeType="afterEffect">
                                  <p:childTnLst>
                                    <p:set>
                                      <p:cBhvr>
                                        <p:cTn id="7" dur="1" fill="hold">
                                          <p:stCondLst>
                                            <p:cond delay="0"/>
                                          </p:stCondLst>
                                        </p:cTn>
                                        <p:tgtEl>
                                          <p:spTgt spid="3"/>
                                        </p:tgtEl>
                                        <p:attrNameLst>
                                          <p:attrName>style.visibility</p:attrName>
                                        </p:attrNameLst>
                                      </p:cBhvr>
                                      <p:to>
                                        <p:strVal val="visible"/>
                                      </p:to>
                                    </p:set>
                                    <p:anim calcmode="lin" valueType="num">
                                      <p:cBhvr additive="base">
                                        <p:cTn id="8" dur="250" fill="hold"/>
                                        <p:tgtEl>
                                          <p:spTgt spid="3"/>
                                        </p:tgtEl>
                                        <p:attrNameLst>
                                          <p:attrName>ppt_x</p:attrName>
                                        </p:attrNameLst>
                                      </p:cBhvr>
                                      <p:tavLst>
                                        <p:tav tm="0">
                                          <p:val>
                                            <p:strVal val="#ppt_x"/>
                                          </p:val>
                                        </p:tav>
                                        <p:tav tm="100000">
                                          <p:val>
                                            <p:strVal val="#ppt_x"/>
                                          </p:val>
                                        </p:tav>
                                      </p:tavLst>
                                    </p:anim>
                                    <p:anim calcmode="lin" valueType="num">
                                      <p:cBhvr additive="base">
                                        <p:cTn id="9" dur="250" fill="hold"/>
                                        <p:tgtEl>
                                          <p:spTgt spid="3"/>
                                        </p:tgtEl>
                                        <p:attrNameLst>
                                          <p:attrName>ppt_y</p:attrName>
                                        </p:attrNameLst>
                                      </p:cBhvr>
                                      <p:tavLst>
                                        <p:tav tm="0">
                                          <p:val>
                                            <p:strVal val="0-#ppt_h/2"/>
                                          </p:val>
                                        </p:tav>
                                        <p:tav tm="100000">
                                          <p:val>
                                            <p:strVal val="#ppt_y"/>
                                          </p:val>
                                        </p:tav>
                                      </p:tavLst>
                                    </p:anim>
                                  </p:childTnLst>
                                </p:cTn>
                              </p:par>
                            </p:childTnLst>
                          </p:cTn>
                        </p:par>
                        <p:par>
                          <p:cTn id="10" fill="hold" nodeType="withGroup">
                            <p:stCondLst>
                              <p:cond delay="250"/>
                            </p:stCondLst>
                            <p:childTnLst>
                              <p:par>
                                <p:cTn id="11" presetID="49" presetClass="entr" presetSubtype="0" decel="100000" fill="hold" nodeType="afterEffec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360"/>
                                          </p:val>
                                        </p:tav>
                                        <p:tav tm="100000">
                                          <p:val>
                                            <p:fltVal val="0"/>
                                          </p:val>
                                        </p:tav>
                                      </p:tavLst>
                                    </p:anim>
                                    <p:animEffect transition="in" filter="fade">
                                      <p:cBhvr>
                                        <p:cTn id="16" dur="500"/>
                                        <p:tgtEl>
                                          <p:spTgt spid="12"/>
                                        </p:tgtEl>
                                      </p:cBhvr>
                                    </p:animEffect>
                                  </p:childTnLst>
                                </p:cTn>
                              </p:par>
                            </p:childTnLst>
                          </p:cTn>
                        </p:par>
                        <p:par>
                          <p:cTn id="17" fill="hold" nodeType="withGroup">
                            <p:stCondLst>
                              <p:cond delay="750"/>
                            </p:stCondLst>
                            <p:childTnLst>
                              <p:par>
                                <p:cTn id="18" presetID="2" presetClass="entr" presetSubtype="2" fill="hold" grpId="4" nodeType="afterEffec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250" fill="hold"/>
                                        <p:tgtEl>
                                          <p:spTgt spid="31"/>
                                        </p:tgtEl>
                                        <p:attrNameLst>
                                          <p:attrName>ppt_x</p:attrName>
                                        </p:attrNameLst>
                                      </p:cBhvr>
                                      <p:tavLst>
                                        <p:tav tm="0">
                                          <p:val>
                                            <p:strVal val="1+#ppt_w/2"/>
                                          </p:val>
                                        </p:tav>
                                        <p:tav tm="100000">
                                          <p:val>
                                            <p:strVal val="#ppt_x"/>
                                          </p:val>
                                        </p:tav>
                                      </p:tavLst>
                                    </p:anim>
                                    <p:anim calcmode="lin" valueType="num">
                                      <p:cBhvr additive="base">
                                        <p:cTn id="21" dur="250" fill="hold"/>
                                        <p:tgtEl>
                                          <p:spTgt spid="31"/>
                                        </p:tgtEl>
                                        <p:attrNameLst>
                                          <p:attrName>ppt_y</p:attrName>
                                        </p:attrNameLst>
                                      </p:cBhvr>
                                      <p:tavLst>
                                        <p:tav tm="0">
                                          <p:val>
                                            <p:strVal val="#ppt_y"/>
                                          </p:val>
                                        </p:tav>
                                        <p:tav tm="100000">
                                          <p:val>
                                            <p:strVal val="#ppt_y"/>
                                          </p:val>
                                        </p:tav>
                                      </p:tavLst>
                                    </p:anim>
                                  </p:childTnLst>
                                </p:cTn>
                              </p:par>
                              <p:par>
                                <p:cTn id="22" presetID="22" presetClass="entr" presetSubtype="1" fill="hold" grpId="5" nodeType="withEffec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par>
                          <p:cTn id="25" fill="hold" nodeType="withGroup">
                            <p:stCondLst>
                              <p:cond delay="1250"/>
                            </p:stCondLst>
                            <p:childTnLst>
                              <p:par>
                                <p:cTn id="26" presetID="49" presetClass="entr" presetSubtype="0" decel="100000" fill="hold" nodeType="afterEffec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 calcmode="lin" valueType="num">
                                      <p:cBhvr>
                                        <p:cTn id="30" dur="500" fill="hold"/>
                                        <p:tgtEl>
                                          <p:spTgt spid="21"/>
                                        </p:tgtEl>
                                        <p:attrNameLst>
                                          <p:attrName>style.rotation</p:attrName>
                                        </p:attrNameLst>
                                      </p:cBhvr>
                                      <p:tavLst>
                                        <p:tav tm="0">
                                          <p:val>
                                            <p:fltVal val="360"/>
                                          </p:val>
                                        </p:tav>
                                        <p:tav tm="100000">
                                          <p:val>
                                            <p:fltVal val="0"/>
                                          </p:val>
                                        </p:tav>
                                      </p:tavLst>
                                    </p:anim>
                                    <p:animEffect transition="in" filter="fade">
                                      <p:cBhvr>
                                        <p:cTn id="31" dur="500"/>
                                        <p:tgtEl>
                                          <p:spTgt spid="21"/>
                                        </p:tgtEl>
                                      </p:cBhvr>
                                    </p:animEffect>
                                  </p:childTnLst>
                                </p:cTn>
                              </p:par>
                            </p:childTnLst>
                          </p:cTn>
                        </p:par>
                        <p:par>
                          <p:cTn id="32" fill="hold" nodeType="withGroup">
                            <p:stCondLst>
                              <p:cond delay="1750"/>
                            </p:stCondLst>
                            <p:childTnLst>
                              <p:par>
                                <p:cTn id="33" presetID="2" presetClass="entr" presetSubtype="8" fill="hold" grpId="0" nodeType="afterEffec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250" fill="hold"/>
                                        <p:tgtEl>
                                          <p:spTgt spid="27"/>
                                        </p:tgtEl>
                                        <p:attrNameLst>
                                          <p:attrName>ppt_x</p:attrName>
                                        </p:attrNameLst>
                                      </p:cBhvr>
                                      <p:tavLst>
                                        <p:tav tm="0">
                                          <p:val>
                                            <p:strVal val="0-#ppt_w/2"/>
                                          </p:val>
                                        </p:tav>
                                        <p:tav tm="100000">
                                          <p:val>
                                            <p:strVal val="#ppt_x"/>
                                          </p:val>
                                        </p:tav>
                                      </p:tavLst>
                                    </p:anim>
                                    <p:anim calcmode="lin" valueType="num">
                                      <p:cBhvr additive="base">
                                        <p:cTn id="36" dur="250" fill="hold"/>
                                        <p:tgtEl>
                                          <p:spTgt spid="27"/>
                                        </p:tgtEl>
                                        <p:attrNameLst>
                                          <p:attrName>ppt_y</p:attrName>
                                        </p:attrNameLst>
                                      </p:cBhvr>
                                      <p:tavLst>
                                        <p:tav tm="0">
                                          <p:val>
                                            <p:strVal val="#ppt_y"/>
                                          </p:val>
                                        </p:tav>
                                        <p:tav tm="100000">
                                          <p:val>
                                            <p:strVal val="#ppt_y"/>
                                          </p:val>
                                        </p:tav>
                                      </p:tavLst>
                                    </p:anim>
                                  </p:childTnLst>
                                </p:cTn>
                              </p:par>
                              <p:par>
                                <p:cTn id="37" presetID="22" presetClass="entr" presetSubtype="1" fill="hold" grpId="1" nodeType="withEffect">
                                  <p:childTnLst>
                                    <p:set>
                                      <p:cBhvr>
                                        <p:cTn id="38" dur="1" fill="hold">
                                          <p:stCondLst>
                                            <p:cond delay="0"/>
                                          </p:stCondLst>
                                        </p:cTn>
                                        <p:tgtEl>
                                          <p:spTgt spid="28"/>
                                        </p:tgtEl>
                                        <p:attrNameLst>
                                          <p:attrName>style.visibility</p:attrName>
                                        </p:attrNameLst>
                                      </p:cBhvr>
                                      <p:to>
                                        <p:strVal val="visible"/>
                                      </p:to>
                                    </p:set>
                                    <p:animEffect transition="in" filter="wipe(up)">
                                      <p:cBhvr>
                                        <p:cTn id="39" dur="500"/>
                                        <p:tgtEl>
                                          <p:spTgt spid="28"/>
                                        </p:tgtEl>
                                      </p:cBhvr>
                                    </p:animEffect>
                                  </p:childTnLst>
                                </p:cTn>
                              </p:par>
                            </p:childTnLst>
                          </p:cTn>
                        </p:par>
                        <p:par>
                          <p:cTn id="40" fill="hold" nodeType="withGroup">
                            <p:stCondLst>
                              <p:cond delay="2250"/>
                            </p:stCondLst>
                            <p:childTnLst>
                              <p:par>
                                <p:cTn id="41" presetID="49" presetClass="entr" presetSubtype="0" decel="100000" fill="hold" nodeType="afterEffec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 calcmode="lin" valueType="num">
                                      <p:cBhvr>
                                        <p:cTn id="45" dur="500" fill="hold"/>
                                        <p:tgtEl>
                                          <p:spTgt spid="15"/>
                                        </p:tgtEl>
                                        <p:attrNameLst>
                                          <p:attrName>style.rotation</p:attrName>
                                        </p:attrNameLst>
                                      </p:cBhvr>
                                      <p:tavLst>
                                        <p:tav tm="0">
                                          <p:val>
                                            <p:fltVal val="360"/>
                                          </p:val>
                                        </p:tav>
                                        <p:tav tm="100000">
                                          <p:val>
                                            <p:fltVal val="0"/>
                                          </p:val>
                                        </p:tav>
                                      </p:tavLst>
                                    </p:anim>
                                    <p:animEffect transition="in" filter="fade">
                                      <p:cBhvr>
                                        <p:cTn id="46" dur="500"/>
                                        <p:tgtEl>
                                          <p:spTgt spid="15"/>
                                        </p:tgtEl>
                                      </p:cBhvr>
                                    </p:animEffect>
                                  </p:childTnLst>
                                </p:cTn>
                              </p:par>
                            </p:childTnLst>
                          </p:cTn>
                        </p:par>
                        <p:par>
                          <p:cTn id="47" fill="hold" nodeType="withGroup">
                            <p:stCondLst>
                              <p:cond delay="2750"/>
                            </p:stCondLst>
                            <p:childTnLst>
                              <p:par>
                                <p:cTn id="48" presetID="2" presetClass="entr" presetSubtype="2" fill="hold" grpId="6" nodeType="afterEffec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250" fill="hold"/>
                                        <p:tgtEl>
                                          <p:spTgt spid="33"/>
                                        </p:tgtEl>
                                        <p:attrNameLst>
                                          <p:attrName>ppt_x</p:attrName>
                                        </p:attrNameLst>
                                      </p:cBhvr>
                                      <p:tavLst>
                                        <p:tav tm="0">
                                          <p:val>
                                            <p:strVal val="1+#ppt_w/2"/>
                                          </p:val>
                                        </p:tav>
                                        <p:tav tm="100000">
                                          <p:val>
                                            <p:strVal val="#ppt_x"/>
                                          </p:val>
                                        </p:tav>
                                      </p:tavLst>
                                    </p:anim>
                                    <p:anim calcmode="lin" valueType="num">
                                      <p:cBhvr additive="base">
                                        <p:cTn id="51" dur="250" fill="hold"/>
                                        <p:tgtEl>
                                          <p:spTgt spid="33"/>
                                        </p:tgtEl>
                                        <p:attrNameLst>
                                          <p:attrName>ppt_y</p:attrName>
                                        </p:attrNameLst>
                                      </p:cBhvr>
                                      <p:tavLst>
                                        <p:tav tm="0">
                                          <p:val>
                                            <p:strVal val="#ppt_y"/>
                                          </p:val>
                                        </p:tav>
                                        <p:tav tm="100000">
                                          <p:val>
                                            <p:strVal val="#ppt_y"/>
                                          </p:val>
                                        </p:tav>
                                      </p:tavLst>
                                    </p:anim>
                                  </p:childTnLst>
                                </p:cTn>
                              </p:par>
                              <p:par>
                                <p:cTn id="52" presetID="22" presetClass="entr" presetSubtype="1" fill="hold" grpId="7" nodeType="withEffect">
                                  <p:childTnLst>
                                    <p:set>
                                      <p:cBhvr>
                                        <p:cTn id="53" dur="1" fill="hold">
                                          <p:stCondLst>
                                            <p:cond delay="0"/>
                                          </p:stCondLst>
                                        </p:cTn>
                                        <p:tgtEl>
                                          <p:spTgt spid="34"/>
                                        </p:tgtEl>
                                        <p:attrNameLst>
                                          <p:attrName>style.visibility</p:attrName>
                                        </p:attrNameLst>
                                      </p:cBhvr>
                                      <p:to>
                                        <p:strVal val="visible"/>
                                      </p:to>
                                    </p:set>
                                    <p:animEffect transition="in" filter="wipe(up)">
                                      <p:cBhvr>
                                        <p:cTn id="54" dur="500"/>
                                        <p:tgtEl>
                                          <p:spTgt spid="34"/>
                                        </p:tgtEl>
                                      </p:cBhvr>
                                    </p:animEffect>
                                  </p:childTnLst>
                                </p:cTn>
                              </p:par>
                            </p:childTnLst>
                          </p:cTn>
                        </p:par>
                        <p:par>
                          <p:cTn id="55" fill="hold" nodeType="withGroup">
                            <p:stCondLst>
                              <p:cond delay="3250"/>
                            </p:stCondLst>
                            <p:childTnLst>
                              <p:par>
                                <p:cTn id="56" presetID="49" presetClass="entr" presetSubtype="0" decel="100000" fill="hold" nodeType="afterEffec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anim calcmode="lin" valueType="num">
                                      <p:cBhvr>
                                        <p:cTn id="60" dur="500" fill="hold"/>
                                        <p:tgtEl>
                                          <p:spTgt spid="7"/>
                                        </p:tgtEl>
                                        <p:attrNameLst>
                                          <p:attrName>style.rotation</p:attrName>
                                        </p:attrNameLst>
                                      </p:cBhvr>
                                      <p:tavLst>
                                        <p:tav tm="0">
                                          <p:val>
                                            <p:fltVal val="360"/>
                                          </p:val>
                                        </p:tav>
                                        <p:tav tm="100000">
                                          <p:val>
                                            <p:fltVal val="0"/>
                                          </p:val>
                                        </p:tav>
                                      </p:tavLst>
                                    </p:anim>
                                    <p:animEffect transition="in" filter="fade">
                                      <p:cBhvr>
                                        <p:cTn id="61" dur="500"/>
                                        <p:tgtEl>
                                          <p:spTgt spid="7"/>
                                        </p:tgtEl>
                                      </p:cBhvr>
                                    </p:animEffect>
                                  </p:childTnLst>
                                </p:cTn>
                              </p:par>
                            </p:childTnLst>
                          </p:cTn>
                        </p:par>
                        <p:par>
                          <p:cTn id="62" fill="hold" nodeType="withGroup">
                            <p:stCondLst>
                              <p:cond delay="3750"/>
                            </p:stCondLst>
                            <p:childTnLst>
                              <p:par>
                                <p:cTn id="63" presetID="2" presetClass="entr" presetSubtype="8" fill="hold" grpId="2" nodeType="afterEffec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250" fill="hold"/>
                                        <p:tgtEl>
                                          <p:spTgt spid="29"/>
                                        </p:tgtEl>
                                        <p:attrNameLst>
                                          <p:attrName>ppt_x</p:attrName>
                                        </p:attrNameLst>
                                      </p:cBhvr>
                                      <p:tavLst>
                                        <p:tav tm="0">
                                          <p:val>
                                            <p:strVal val="0-#ppt_w/2"/>
                                          </p:val>
                                        </p:tav>
                                        <p:tav tm="100000">
                                          <p:val>
                                            <p:strVal val="#ppt_x"/>
                                          </p:val>
                                        </p:tav>
                                      </p:tavLst>
                                    </p:anim>
                                    <p:anim calcmode="lin" valueType="num">
                                      <p:cBhvr additive="base">
                                        <p:cTn id="66" dur="250" fill="hold"/>
                                        <p:tgtEl>
                                          <p:spTgt spid="29"/>
                                        </p:tgtEl>
                                        <p:attrNameLst>
                                          <p:attrName>ppt_y</p:attrName>
                                        </p:attrNameLst>
                                      </p:cBhvr>
                                      <p:tavLst>
                                        <p:tav tm="0">
                                          <p:val>
                                            <p:strVal val="#ppt_y"/>
                                          </p:val>
                                        </p:tav>
                                        <p:tav tm="100000">
                                          <p:val>
                                            <p:strVal val="#ppt_y"/>
                                          </p:val>
                                        </p:tav>
                                      </p:tavLst>
                                    </p:anim>
                                  </p:childTnLst>
                                </p:cTn>
                              </p:par>
                              <p:par>
                                <p:cTn id="67" presetID="22" presetClass="entr" presetSubtype="1" fill="hold" grpId="3" nodeType="withEffect">
                                  <p:childTnLst>
                                    <p:set>
                                      <p:cBhvr>
                                        <p:cTn id="68" dur="1" fill="hold">
                                          <p:stCondLst>
                                            <p:cond delay="0"/>
                                          </p:stCondLst>
                                        </p:cTn>
                                        <p:tgtEl>
                                          <p:spTgt spid="30"/>
                                        </p:tgtEl>
                                        <p:attrNameLst>
                                          <p:attrName>style.visibility</p:attrName>
                                        </p:attrNameLst>
                                      </p:cBhvr>
                                      <p:to>
                                        <p:strVal val="visible"/>
                                      </p:to>
                                    </p:set>
                                    <p:animEffect transition="in" filter="wipe(up)">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1"/>
      <p:bldP spid="29" grpId="2"/>
      <p:bldP spid="30" grpId="3"/>
      <p:bldP spid="31" grpId="4"/>
      <p:bldP spid="32" grpId="5"/>
      <p:bldP spid="33" grpId="6"/>
      <p:bldP spid="34" grpId="7"/>
    </p:bldLst>
  </p:timing>
</p:sld>
</file>

<file path=ppt/slides/slide3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TextBox 2"/>
          <p:cNvSpPr txBox="1"/>
          <p:nvPr/>
        </p:nvSpPr>
        <p:spPr>
          <a:xfrm>
            <a:off x="643515" y="1203598"/>
            <a:ext cx="2780630" cy="752514"/>
          </a:xfrm>
          <a:prstGeom prst="rect">
            <a:avLst/>
          </a:prstGeom>
          <a:noFill/>
          <a:ln>
            <a:noFill/>
          </a:ln>
        </p:spPr>
        <p:txBody>
          <a:bodyPr wrap="square" rtlCol="0">
            <a:spAutoFit/>
          </a:bodyPr>
          <a:lstStyle/>
          <a:p>
            <a:pPr>
              <a:lnSpc>
                <a:spcPct val="130000"/>
              </a:lnSpc>
              <a:defRPr/>
            </a:pPr>
            <a:r>
              <a:rPr lang="zh-CN" altLang="en-US" sz="1100">
                <a:solidFill>
                  <a:schemeClr val="tx1">
                    <a:lumMod val="75000"/>
                    <a:lumOff val="25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100">
                <a:solidFill>
                  <a:schemeClr val="tx1">
                    <a:lumMod val="75000"/>
                    <a:lumOff val="25000"/>
                  </a:schemeClr>
                </a:solidFill>
                <a:latin typeface="微软雅黑" pitchFamily="34" charset="-122"/>
                <a:ea typeface="微软雅黑" pitchFamily="34" charset="-122"/>
              </a:rPr>
              <a:t>……</a:t>
            </a:r>
          </a:p>
        </p:txBody>
      </p:sp>
      <p:sp>
        <p:nvSpPr>
          <p:cNvPr id="4" name="TextBox 3"/>
          <p:cNvSpPr txBox="1"/>
          <p:nvPr/>
        </p:nvSpPr>
        <p:spPr>
          <a:xfrm>
            <a:off x="5868143" y="2179276"/>
            <a:ext cx="2520281" cy="752514"/>
          </a:xfrm>
          <a:prstGeom prst="rect">
            <a:avLst/>
          </a:prstGeom>
          <a:noFill/>
        </p:spPr>
        <p:txBody>
          <a:bodyPr wrap="square" rtlCol="0">
            <a:spAutoFit/>
          </a:bodyPr>
          <a:lstStyle/>
          <a:p>
            <a:pPr>
              <a:lnSpc>
                <a:spcPct val="130000"/>
              </a:lnSpc>
              <a:defRPr/>
            </a:pPr>
            <a:r>
              <a:rPr lang="en-US" altLang="zh-CN" sz="1100">
                <a:solidFill>
                  <a:schemeClr val="tx1">
                    <a:lumMod val="75000"/>
                    <a:lumOff val="25000"/>
                  </a:schemeClr>
                </a:solidFill>
                <a:latin typeface="微软雅黑" pitchFamily="34" charset="-122"/>
                <a:ea typeface="微软雅黑" pitchFamily="34" charset="-122"/>
              </a:rPr>
              <a:t>01</a:t>
            </a:r>
            <a:r>
              <a:rPr lang="zh-CN" altLang="en-US" sz="1100">
                <a:solidFill>
                  <a:schemeClr val="tx1">
                    <a:lumMod val="75000"/>
                    <a:lumOff val="25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100">
                <a:solidFill>
                  <a:schemeClr val="tx1">
                    <a:lumMod val="75000"/>
                    <a:lumOff val="25000"/>
                  </a:schemeClr>
                </a:solidFill>
                <a:latin typeface="微软雅黑" pitchFamily="34" charset="-122"/>
                <a:ea typeface="微软雅黑" pitchFamily="34" charset="-122"/>
              </a:rPr>
              <a:t>……</a:t>
            </a:r>
            <a:endParaRPr lang="zh-CN" altLang="en-US" sz="1100">
              <a:solidFill>
                <a:schemeClr val="tx1">
                  <a:lumMod val="75000"/>
                  <a:lumOff val="25000"/>
                </a:schemeClr>
              </a:solidFill>
              <a:latin typeface="微软雅黑" pitchFamily="34" charset="-122"/>
              <a:ea typeface="微软雅黑" pitchFamily="34" charset="-122"/>
            </a:endParaRPr>
          </a:p>
        </p:txBody>
      </p:sp>
      <p:sp>
        <p:nvSpPr>
          <p:cNvPr id="5" name="TextBox 4"/>
          <p:cNvSpPr txBox="1"/>
          <p:nvPr/>
        </p:nvSpPr>
        <p:spPr>
          <a:xfrm>
            <a:off x="1985371" y="3575457"/>
            <a:ext cx="1723549" cy="284693"/>
          </a:xfrm>
          <a:prstGeom prst="rect">
            <a:avLst/>
          </a:prstGeom>
          <a:noFill/>
          <a:ln>
            <a:noFill/>
          </a:ln>
        </p:spPr>
        <p:txBody>
          <a:bodyPr wrap="none" rtlCol="0">
            <a:spAutoFit/>
          </a:bodyPr>
          <a:lstStyle/>
          <a:p>
            <a:pPr>
              <a:lnSpc>
                <a:spcPts val="1500"/>
              </a:lnSpc>
            </a:pPr>
            <a:r>
              <a:rPr lang="zh-CN" altLang="en-US" sz="1500">
                <a:solidFill>
                  <a:schemeClr val="tx1">
                    <a:lumMod val="75000"/>
                    <a:lumOff val="25000"/>
                  </a:schemeClr>
                </a:solidFill>
                <a:latin typeface="微软雅黑" pitchFamily="34" charset="-122"/>
                <a:ea typeface="微软雅黑" pitchFamily="34" charset="-122"/>
              </a:rPr>
              <a:t>此处添加标题内容</a:t>
            </a:r>
          </a:p>
        </p:txBody>
      </p:sp>
      <p:sp>
        <p:nvSpPr>
          <p:cNvPr id="6" name="TextBox 5"/>
          <p:cNvSpPr txBox="1"/>
          <p:nvPr/>
        </p:nvSpPr>
        <p:spPr>
          <a:xfrm>
            <a:off x="3995935" y="2499742"/>
            <a:ext cx="1723549" cy="284693"/>
          </a:xfrm>
          <a:prstGeom prst="rect">
            <a:avLst/>
          </a:prstGeom>
          <a:noFill/>
          <a:ln>
            <a:noFill/>
          </a:ln>
        </p:spPr>
        <p:txBody>
          <a:bodyPr wrap="none" rtlCol="0">
            <a:spAutoFit/>
          </a:bodyPr>
          <a:lstStyle/>
          <a:p>
            <a:pPr>
              <a:lnSpc>
                <a:spcPts val="1500"/>
              </a:lnSpc>
            </a:pPr>
            <a:r>
              <a:rPr lang="zh-CN" altLang="en-US" sz="1500">
                <a:solidFill>
                  <a:schemeClr val="tx1">
                    <a:lumMod val="75000"/>
                    <a:lumOff val="25000"/>
                  </a:schemeClr>
                </a:solidFill>
                <a:latin typeface="微软雅黑" pitchFamily="34" charset="-122"/>
                <a:ea typeface="微软雅黑" pitchFamily="34" charset="-122"/>
              </a:rPr>
              <a:t>此处添加标题内容</a:t>
            </a:r>
            <a:endParaRPr lang="en-US" altLang="zh-CN" sz="1500">
              <a:solidFill>
                <a:schemeClr val="tx1">
                  <a:lumMod val="75000"/>
                  <a:lumOff val="25000"/>
                </a:schemeClr>
              </a:solidFill>
              <a:latin typeface="微软雅黑" pitchFamily="34" charset="-122"/>
              <a:ea typeface="微软雅黑" pitchFamily="34" charset="-122"/>
            </a:endParaRPr>
          </a:p>
        </p:txBody>
      </p:sp>
      <p:sp>
        <p:nvSpPr>
          <p:cNvPr id="7" name="TextBox 6"/>
          <p:cNvSpPr txBox="1"/>
          <p:nvPr/>
        </p:nvSpPr>
        <p:spPr>
          <a:xfrm>
            <a:off x="5824442" y="1464349"/>
            <a:ext cx="1723549" cy="284693"/>
          </a:xfrm>
          <a:prstGeom prst="rect">
            <a:avLst/>
          </a:prstGeom>
          <a:noFill/>
          <a:ln>
            <a:noFill/>
          </a:ln>
        </p:spPr>
        <p:txBody>
          <a:bodyPr wrap="none" rtlCol="0">
            <a:spAutoFit/>
          </a:bodyPr>
          <a:lstStyle/>
          <a:p>
            <a:pPr>
              <a:lnSpc>
                <a:spcPts val="1500"/>
              </a:lnSpc>
            </a:pPr>
            <a:r>
              <a:rPr lang="zh-CN" altLang="en-US" sz="1500">
                <a:solidFill>
                  <a:schemeClr val="tx1">
                    <a:lumMod val="75000"/>
                    <a:lumOff val="25000"/>
                  </a:schemeClr>
                </a:solidFill>
                <a:latin typeface="微软雅黑" pitchFamily="34" charset="-122"/>
                <a:ea typeface="微软雅黑" pitchFamily="34" charset="-122"/>
              </a:rPr>
              <a:t>此处添加标题内容</a:t>
            </a:r>
          </a:p>
        </p:txBody>
      </p:sp>
      <p:grpSp>
        <p:nvGrpSpPr>
          <p:cNvPr id="8" name="组合 7"/>
          <p:cNvGrpSpPr/>
          <p:nvPr/>
        </p:nvGrpSpPr>
        <p:grpSpPr>
          <a:xfrm>
            <a:off x="4847399" y="1255739"/>
            <a:ext cx="874116" cy="874116"/>
            <a:chOff x="5125542" y="1399140"/>
            <a:chExt cx="874116" cy="874116"/>
          </a:xfrm>
          <a:solidFill>
            <a:schemeClr val="tx2"/>
          </a:solidFill>
        </p:grpSpPr>
        <p:sp>
          <p:nvSpPr>
            <p:cNvPr id="9" name="椭圆 8"/>
            <p:cNvSpPr/>
            <p:nvPr/>
          </p:nvSpPr>
          <p:spPr>
            <a:xfrm>
              <a:off x="5125542" y="1399140"/>
              <a:ext cx="874116" cy="8741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10" name="TextBox 9"/>
            <p:cNvSpPr txBox="1"/>
            <p:nvPr/>
          </p:nvSpPr>
          <p:spPr>
            <a:xfrm>
              <a:off x="5314943" y="1628156"/>
              <a:ext cx="486030" cy="400110"/>
            </a:xfrm>
            <a:prstGeom prst="rect">
              <a:avLst/>
            </a:prstGeom>
            <a:grpFill/>
          </p:spPr>
          <p:txBody>
            <a:bodyPr wrap="none" rtlCol="0">
              <a:spAutoFit/>
            </a:bodyPr>
            <a:lstStyle/>
            <a:p>
              <a:r>
                <a:rPr lang="en-US" altLang="zh-CN" sz="2000">
                  <a:solidFill>
                    <a:schemeClr val="bg1"/>
                  </a:solidFill>
                  <a:latin typeface="微软雅黑" pitchFamily="34" charset="-122"/>
                  <a:ea typeface="微软雅黑" pitchFamily="34" charset="-122"/>
                </a:rPr>
                <a:t>03</a:t>
              </a:r>
              <a:endParaRPr lang="zh-CN" altLang="en-US" sz="2000">
                <a:solidFill>
                  <a:schemeClr val="bg1"/>
                </a:solidFill>
                <a:latin typeface="微软雅黑" pitchFamily="34" charset="-122"/>
                <a:ea typeface="微软雅黑" pitchFamily="34" charset="-122"/>
              </a:endParaRPr>
            </a:p>
          </p:txBody>
        </p:sp>
      </p:grpSp>
      <p:grpSp>
        <p:nvGrpSpPr>
          <p:cNvPr id="11" name="组合 10"/>
          <p:cNvGrpSpPr/>
          <p:nvPr/>
        </p:nvGrpSpPr>
        <p:grpSpPr>
          <a:xfrm>
            <a:off x="2987086" y="2208521"/>
            <a:ext cx="874116" cy="874116"/>
            <a:chOff x="3265229" y="2351922"/>
            <a:chExt cx="874116" cy="874116"/>
          </a:xfrm>
          <a:solidFill>
            <a:schemeClr val="tx2"/>
          </a:solidFill>
        </p:grpSpPr>
        <p:sp>
          <p:nvSpPr>
            <p:cNvPr id="12" name="椭圆 11"/>
            <p:cNvSpPr/>
            <p:nvPr/>
          </p:nvSpPr>
          <p:spPr>
            <a:xfrm>
              <a:off x="3265229" y="2351922"/>
              <a:ext cx="874116" cy="8741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13" name="TextBox 12"/>
            <p:cNvSpPr txBox="1"/>
            <p:nvPr/>
          </p:nvSpPr>
          <p:spPr>
            <a:xfrm>
              <a:off x="3424802" y="2571135"/>
              <a:ext cx="486030" cy="400110"/>
            </a:xfrm>
            <a:prstGeom prst="rect">
              <a:avLst/>
            </a:prstGeom>
            <a:grpFill/>
          </p:spPr>
          <p:txBody>
            <a:bodyPr wrap="none" rtlCol="0">
              <a:spAutoFit/>
            </a:bodyPr>
            <a:lstStyle/>
            <a:p>
              <a:r>
                <a:rPr lang="en-US" altLang="zh-CN" sz="2000">
                  <a:solidFill>
                    <a:schemeClr val="bg1"/>
                  </a:solidFill>
                  <a:latin typeface="微软雅黑" pitchFamily="34" charset="-122"/>
                  <a:ea typeface="微软雅黑" pitchFamily="34" charset="-122"/>
                </a:rPr>
                <a:t>02</a:t>
              </a:r>
              <a:endParaRPr lang="zh-CN" altLang="en-US" sz="2000">
                <a:solidFill>
                  <a:schemeClr val="bg1"/>
                </a:solidFill>
                <a:latin typeface="微软雅黑" pitchFamily="34" charset="-122"/>
                <a:ea typeface="微软雅黑" pitchFamily="34" charset="-122"/>
              </a:endParaRPr>
            </a:p>
          </p:txBody>
        </p:sp>
      </p:grpSp>
      <p:grpSp>
        <p:nvGrpSpPr>
          <p:cNvPr id="14" name="组合 13"/>
          <p:cNvGrpSpPr/>
          <p:nvPr/>
        </p:nvGrpSpPr>
        <p:grpSpPr>
          <a:xfrm>
            <a:off x="1020600" y="3211454"/>
            <a:ext cx="874116" cy="874116"/>
            <a:chOff x="1298743" y="3354855"/>
            <a:chExt cx="874116" cy="874116"/>
          </a:xfrm>
          <a:solidFill>
            <a:schemeClr val="tx2"/>
          </a:solidFill>
          <a:effectLst/>
        </p:grpSpPr>
        <p:sp>
          <p:nvSpPr>
            <p:cNvPr id="15" name="椭圆 14"/>
            <p:cNvSpPr/>
            <p:nvPr/>
          </p:nvSpPr>
          <p:spPr>
            <a:xfrm>
              <a:off x="1298743" y="3354855"/>
              <a:ext cx="874116" cy="8741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16" name="TextBox 15"/>
            <p:cNvSpPr txBox="1"/>
            <p:nvPr/>
          </p:nvSpPr>
          <p:spPr>
            <a:xfrm>
              <a:off x="1483792" y="3591858"/>
              <a:ext cx="486030" cy="400110"/>
            </a:xfrm>
            <a:prstGeom prst="rect">
              <a:avLst/>
            </a:prstGeom>
            <a:grpFill/>
          </p:spPr>
          <p:txBody>
            <a:bodyPr wrap="none" rtlCol="0">
              <a:spAutoFit/>
            </a:bodyPr>
            <a:lstStyle/>
            <a:p>
              <a:r>
                <a:rPr lang="en-US" altLang="zh-CN" sz="2000">
                  <a:solidFill>
                    <a:schemeClr val="bg1"/>
                  </a:solidFill>
                  <a:latin typeface="微软雅黑" pitchFamily="34" charset="-122"/>
                  <a:ea typeface="微软雅黑" pitchFamily="34" charset="-122"/>
                </a:rPr>
                <a:t>01</a:t>
              </a:r>
              <a:endParaRPr lang="zh-CN" altLang="en-US" sz="2000">
                <a:solidFill>
                  <a:schemeClr val="bg1"/>
                </a:solidFill>
                <a:latin typeface="微软雅黑" pitchFamily="34" charset="-122"/>
                <a:ea typeface="微软雅黑" pitchFamily="34" charset="-122"/>
              </a:endParaRPr>
            </a:p>
          </p:txBody>
        </p:sp>
      </p:grpSp>
      <p:sp>
        <p:nvSpPr>
          <p:cNvPr id="17" name="TextBox 16"/>
          <p:cNvSpPr txBox="1"/>
          <p:nvPr/>
        </p:nvSpPr>
        <p:spPr>
          <a:xfrm>
            <a:off x="5868143" y="2960346"/>
            <a:ext cx="2520281" cy="752514"/>
          </a:xfrm>
          <a:prstGeom prst="rect">
            <a:avLst/>
          </a:prstGeom>
          <a:noFill/>
        </p:spPr>
        <p:txBody>
          <a:bodyPr wrap="square" rtlCol="0">
            <a:spAutoFit/>
          </a:bodyPr>
          <a:lstStyle/>
          <a:p>
            <a:pPr>
              <a:lnSpc>
                <a:spcPct val="130000"/>
              </a:lnSpc>
              <a:defRPr/>
            </a:pPr>
            <a:r>
              <a:rPr lang="en-US" altLang="zh-CN" sz="1100">
                <a:solidFill>
                  <a:schemeClr val="tx1">
                    <a:lumMod val="75000"/>
                    <a:lumOff val="25000"/>
                  </a:schemeClr>
                </a:solidFill>
                <a:latin typeface="微软雅黑" pitchFamily="34" charset="-122"/>
                <a:ea typeface="微软雅黑" pitchFamily="34" charset="-122"/>
              </a:rPr>
              <a:t>02</a:t>
            </a:r>
            <a:r>
              <a:rPr lang="zh-CN" altLang="en-US" sz="1100">
                <a:solidFill>
                  <a:schemeClr val="tx1">
                    <a:lumMod val="75000"/>
                    <a:lumOff val="25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100">
                <a:solidFill>
                  <a:schemeClr val="tx1">
                    <a:lumMod val="75000"/>
                    <a:lumOff val="25000"/>
                  </a:schemeClr>
                </a:solidFill>
                <a:latin typeface="微软雅黑" pitchFamily="34" charset="-122"/>
                <a:ea typeface="微软雅黑" pitchFamily="34" charset="-122"/>
              </a:rPr>
              <a:t>……</a:t>
            </a:r>
            <a:endParaRPr lang="zh-CN" altLang="en-US" sz="110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a:xfrm>
            <a:off x="5868143" y="3763452"/>
            <a:ext cx="2520281" cy="752514"/>
          </a:xfrm>
          <a:prstGeom prst="rect">
            <a:avLst/>
          </a:prstGeom>
          <a:noFill/>
        </p:spPr>
        <p:txBody>
          <a:bodyPr wrap="square" rtlCol="0">
            <a:spAutoFit/>
          </a:bodyPr>
          <a:lstStyle/>
          <a:p>
            <a:pPr>
              <a:lnSpc>
                <a:spcPct val="130000"/>
              </a:lnSpc>
              <a:defRPr/>
            </a:pPr>
            <a:r>
              <a:rPr lang="en-US" altLang="zh-CN" sz="1100">
                <a:solidFill>
                  <a:schemeClr val="tx1">
                    <a:lumMod val="75000"/>
                    <a:lumOff val="25000"/>
                  </a:schemeClr>
                </a:solidFill>
                <a:latin typeface="微软雅黑" pitchFamily="34" charset="-122"/>
                <a:ea typeface="微软雅黑" pitchFamily="34" charset="-122"/>
              </a:rPr>
              <a:t>03</a:t>
            </a:r>
            <a:r>
              <a:rPr lang="zh-CN" altLang="en-US" sz="1100">
                <a:solidFill>
                  <a:schemeClr val="tx1">
                    <a:lumMod val="75000"/>
                    <a:lumOff val="25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100">
                <a:solidFill>
                  <a:schemeClr val="tx1">
                    <a:lumMod val="75000"/>
                    <a:lumOff val="25000"/>
                  </a:schemeClr>
                </a:solidFill>
                <a:latin typeface="微软雅黑" pitchFamily="34" charset="-122"/>
                <a:ea typeface="微软雅黑" pitchFamily="34" charset="-122"/>
              </a:rPr>
              <a:t>……</a:t>
            </a:r>
            <a:endParaRPr lang="zh-CN" altLang="en-US" sz="110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04805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4" fill="hold" nodeType="afterEffect">
                                  <p:childTnLst>
                                    <p:set>
                                      <p:cBhvr>
                                        <p:cTn id="7" dur="1" fill="hold">
                                          <p:stCondLst>
                                            <p:cond delay="0"/>
                                          </p:stCondLst>
                                        </p:cTn>
                                        <p:tgtEl>
                                          <p:spTgt spid="14"/>
                                        </p:tgtEl>
                                        <p:attrNameLst>
                                          <p:attrName>style.visibility</p:attrName>
                                        </p:attrNameLst>
                                      </p:cBhvr>
                                      <p:to>
                                        <p:strVal val="visible"/>
                                      </p:to>
                                    </p:set>
                                    <p:anim calcmode="lin" valueType="num">
                                      <p:cBhvr additive="base">
                                        <p:cTn id="8" dur="500" fill="hold"/>
                                        <p:tgtEl>
                                          <p:spTgt spid="14"/>
                                        </p:tgtEl>
                                        <p:attrNameLst>
                                          <p:attrName>ppt_x</p:attrName>
                                        </p:attrNameLst>
                                      </p:cBhvr>
                                      <p:tavLst>
                                        <p:tav tm="0">
                                          <p:val>
                                            <p:strVal val="#ppt_x"/>
                                          </p:val>
                                        </p:tav>
                                        <p:tav tm="100000">
                                          <p:val>
                                            <p:strVal val="#ppt_x"/>
                                          </p:val>
                                        </p:tav>
                                      </p:tavLst>
                                    </p:anim>
                                    <p:anim calcmode="lin" valueType="num">
                                      <p:cBhvr additive="base">
                                        <p:cTn id="9" dur="500" fill="hold"/>
                                        <p:tgtEl>
                                          <p:spTgt spid="14"/>
                                        </p:tgtEl>
                                        <p:attrNameLst>
                                          <p:attrName>ppt_y</p:attrName>
                                        </p:attrNameLst>
                                      </p:cBhvr>
                                      <p:tavLst>
                                        <p:tav tm="0">
                                          <p:val>
                                            <p:strVal val="1+#ppt_h/2"/>
                                          </p:val>
                                        </p:tav>
                                        <p:tav tm="100000">
                                          <p:val>
                                            <p:strVal val="#ppt_y"/>
                                          </p:val>
                                        </p:tav>
                                      </p:tavLst>
                                    </p:anim>
                                  </p:childTnLst>
                                </p:cTn>
                              </p:par>
                              <p:par>
                                <p:cTn id="10" presetID="2" presetClass="entr" presetSubtype="4" fill="hold" nodeType="withEffec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12" presetClass="entr" presetSubtype="8" fill="hold" grpId="2" nodeType="withEffec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ppt_x</p:attrName>
                                        </p:attrNameLst>
                                      </p:cBhvr>
                                      <p:tavLst>
                                        <p:tav tm="0">
                                          <p:val>
                                            <p:strVal val="#ppt_x-#ppt_w*1.125000"/>
                                          </p:val>
                                        </p:tav>
                                        <p:tav tm="100000">
                                          <p:val>
                                            <p:strVal val="#ppt_x"/>
                                          </p:val>
                                        </p:tav>
                                      </p:tavLst>
                                    </p:anim>
                                    <p:animEffect transition="in" filter="wipe(right)">
                                      <p:cBhvr>
                                        <p:cTn id="17" dur="500"/>
                                        <p:tgtEl>
                                          <p:spTgt spid="5"/>
                                        </p:tgtEl>
                                      </p:cBhvr>
                                    </p:animEffect>
                                  </p:childTnLst>
                                </p:cTn>
                              </p:par>
                              <p:par>
                                <p:cTn id="18" presetID="2" presetClass="entr" presetSubtype="4" fill="hold" nodeType="withEffec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2" presetClass="entr" presetSubtype="8" fill="hold" grpId="3" nodeType="withEffec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ppt_x</p:attrName>
                                        </p:attrNameLst>
                                      </p:cBhvr>
                                      <p:tavLst>
                                        <p:tav tm="0">
                                          <p:val>
                                            <p:strVal val="#ppt_x-#ppt_w*1.125000"/>
                                          </p:val>
                                        </p:tav>
                                        <p:tav tm="100000">
                                          <p:val>
                                            <p:strVal val="#ppt_x"/>
                                          </p:val>
                                        </p:tav>
                                      </p:tavLst>
                                    </p:anim>
                                    <p:animEffect transition="in" filter="wipe(right)">
                                      <p:cBhvr>
                                        <p:cTn id="25" dur="500"/>
                                        <p:tgtEl>
                                          <p:spTgt spid="6"/>
                                        </p:tgtEl>
                                      </p:cBhvr>
                                    </p:animEffect>
                                  </p:childTnLst>
                                </p:cTn>
                              </p:par>
                              <p:par>
                                <p:cTn id="26" presetID="12" presetClass="entr" presetSubtype="8" fill="hold" grpId="4" nodeType="withEffec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par>
                          <p:cTn id="30" fill="hold" nodeType="withGroup">
                            <p:stCondLst>
                              <p:cond delay="1400"/>
                            </p:stCondLst>
                            <p:childTnLst>
                              <p:par>
                                <p:cTn id="31" presetID="18" presetClass="entr" presetSubtype="3" fill="hold" grpId="0" nodeType="afterEffect">
                                  <p:childTnLst>
                                    <p:set>
                                      <p:cBhvr>
                                        <p:cTn id="32" dur="1" fill="hold">
                                          <p:stCondLst>
                                            <p:cond delay="0"/>
                                          </p:stCondLst>
                                        </p:cTn>
                                        <p:tgtEl>
                                          <p:spTgt spid="3"/>
                                        </p:tgtEl>
                                        <p:attrNameLst>
                                          <p:attrName>style.visibility</p:attrName>
                                        </p:attrNameLst>
                                      </p:cBhvr>
                                      <p:to>
                                        <p:strVal val="visible"/>
                                      </p:to>
                                    </p:set>
                                    <p:animEffect transition="in" filter="strips(upRight)">
                                      <p:cBhvr>
                                        <p:cTn id="33" dur="500"/>
                                        <p:tgtEl>
                                          <p:spTgt spid="3"/>
                                        </p:tgtEl>
                                      </p:cBhvr>
                                    </p:animEffect>
                                  </p:childTnLst>
                                </p:cTn>
                              </p:par>
                              <p:par>
                                <p:cTn id="34" presetID="18" presetClass="entr" presetSubtype="3" fill="hold" grpId="1" nodeType="withEffect">
                                  <p:childTnLst>
                                    <p:set>
                                      <p:cBhvr>
                                        <p:cTn id="35" dur="1" fill="hold">
                                          <p:stCondLst>
                                            <p:cond delay="0"/>
                                          </p:stCondLst>
                                        </p:cTn>
                                        <p:tgtEl>
                                          <p:spTgt spid="4"/>
                                        </p:tgtEl>
                                        <p:attrNameLst>
                                          <p:attrName>style.visibility</p:attrName>
                                        </p:attrNameLst>
                                      </p:cBhvr>
                                      <p:to>
                                        <p:strVal val="visible"/>
                                      </p:to>
                                    </p:set>
                                    <p:animEffect transition="in" filter="strips(upRight)">
                                      <p:cBhvr>
                                        <p:cTn id="36" dur="500"/>
                                        <p:tgtEl>
                                          <p:spTgt spid="4"/>
                                        </p:tgtEl>
                                      </p:cBhvr>
                                    </p:animEffect>
                                  </p:childTnLst>
                                </p:cTn>
                              </p:par>
                              <p:par>
                                <p:cTn id="37" presetID="18" presetClass="entr" presetSubtype="3" fill="hold" grpId="5" nodeType="withEffect">
                                  <p:childTnLst>
                                    <p:set>
                                      <p:cBhvr>
                                        <p:cTn id="38" dur="1" fill="hold">
                                          <p:stCondLst>
                                            <p:cond delay="0"/>
                                          </p:stCondLst>
                                        </p:cTn>
                                        <p:tgtEl>
                                          <p:spTgt spid="17"/>
                                        </p:tgtEl>
                                        <p:attrNameLst>
                                          <p:attrName>style.visibility</p:attrName>
                                        </p:attrNameLst>
                                      </p:cBhvr>
                                      <p:to>
                                        <p:strVal val="visible"/>
                                      </p:to>
                                    </p:set>
                                    <p:animEffect transition="in" filter="strips(upRight)">
                                      <p:cBhvr>
                                        <p:cTn id="39" dur="500"/>
                                        <p:tgtEl>
                                          <p:spTgt spid="17"/>
                                        </p:tgtEl>
                                      </p:cBhvr>
                                    </p:animEffect>
                                  </p:childTnLst>
                                </p:cTn>
                              </p:par>
                              <p:par>
                                <p:cTn id="40" presetID="18" presetClass="entr" presetSubtype="3" fill="hold" grpId="6" nodeType="withEffect">
                                  <p:childTnLst>
                                    <p:set>
                                      <p:cBhvr>
                                        <p:cTn id="41" dur="1" fill="hold">
                                          <p:stCondLst>
                                            <p:cond delay="0"/>
                                          </p:stCondLst>
                                        </p:cTn>
                                        <p:tgtEl>
                                          <p:spTgt spid="18"/>
                                        </p:tgtEl>
                                        <p:attrNameLst>
                                          <p:attrName>style.visibility</p:attrName>
                                        </p:attrNameLst>
                                      </p:cBhvr>
                                      <p:to>
                                        <p:strVal val="visible"/>
                                      </p:to>
                                    </p:set>
                                    <p:animEffect transition="in" filter="strips(upRight)">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P spid="17" grpId="5"/>
      <p:bldP spid="18" grpId="6"/>
    </p:bldLst>
  </p:timing>
</p:sld>
</file>

<file path=ppt/slides/slide3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rPr>
              <a:t>单击此处添加标题</a:t>
            </a:r>
          </a:p>
        </p:txBody>
      </p:sp>
      <p:grpSp>
        <p:nvGrpSpPr>
          <p:cNvPr id="3" name="组合 2"/>
          <p:cNvGrpSpPr/>
          <p:nvPr/>
        </p:nvGrpSpPr>
        <p:grpSpPr>
          <a:xfrm>
            <a:off x="4787967" y="1473690"/>
            <a:ext cx="1347174" cy="1482434"/>
            <a:chOff x="5987173" y="3044094"/>
            <a:chExt cx="1796700" cy="1976578"/>
          </a:xfrm>
        </p:grpSpPr>
        <p:sp>
          <p:nvSpPr>
            <p:cNvPr id="4" name="任意多边形 3"/>
            <p:cNvSpPr/>
            <p:nvPr/>
          </p:nvSpPr>
          <p:spPr>
            <a:xfrm>
              <a:off x="5987173" y="3044094"/>
              <a:ext cx="1796700" cy="1976578"/>
            </a:xfrm>
            <a:custGeom>
              <a:gdLst>
                <a:gd name="connsiteX0" fmla="*/ 898350 w 1796700"/>
                <a:gd name="connsiteY0" fmla="*/ 0 h 1976578"/>
                <a:gd name="connsiteX1" fmla="*/ 1796700 w 1796700"/>
                <a:gd name="connsiteY1" fmla="*/ 898350 h 1976578"/>
                <a:gd name="connsiteX2" fmla="*/ 1079399 w 1796700"/>
                <a:gd name="connsiteY2" fmla="*/ 1778449 h 1976578"/>
                <a:gd name="connsiteX3" fmla="*/ 1005825 w 1796700"/>
                <a:gd name="connsiteY3" fmla="*/ 1789678 h 1976578"/>
                <a:gd name="connsiteX4" fmla="*/ 910290 w 1796700"/>
                <a:gd name="connsiteY4" fmla="*/ 1976578 h 1976578"/>
                <a:gd name="connsiteX5" fmla="*/ 821270 w 1796700"/>
                <a:gd name="connsiteY5" fmla="*/ 1792808 h 1976578"/>
                <a:gd name="connsiteX6" fmla="*/ 806499 w 1796700"/>
                <a:gd name="connsiteY6" fmla="*/ 1792062 h 1976578"/>
                <a:gd name="connsiteX7" fmla="*/ 0 w 1796700"/>
                <a:gd name="connsiteY7" fmla="*/ 898350 h 1976578"/>
                <a:gd name="connsiteX8" fmla="*/ 898350 w 1796700"/>
                <a:gd name="connsiteY8" fmla="*/ 0 h 197657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700" h="1976577">
                  <a:moveTo>
                    <a:pt x="898350" y="0"/>
                  </a:moveTo>
                  <a:cubicBezTo>
                    <a:pt x="1394495" y="0"/>
                    <a:pt x="1796700" y="402205"/>
                    <a:pt x="1796700" y="898350"/>
                  </a:cubicBezTo>
                  <a:cubicBezTo>
                    <a:pt x="1796700" y="1332477"/>
                    <a:pt x="1488762" y="1694681"/>
                    <a:pt x="1079399" y="1778449"/>
                  </a:cubicBezTo>
                  <a:lnTo>
                    <a:pt x="1005825" y="1789678"/>
                  </a:lnTo>
                  <a:lnTo>
                    <a:pt x="910290" y="1976578"/>
                  </a:lnTo>
                  <a:lnTo>
                    <a:pt x="821270" y="1792808"/>
                  </a:lnTo>
                  <a:lnTo>
                    <a:pt x="806499" y="1792062"/>
                  </a:lnTo>
                  <a:cubicBezTo>
                    <a:pt x="353501" y="1746058"/>
                    <a:pt x="0" y="1363486"/>
                    <a:pt x="0" y="898350"/>
                  </a:cubicBezTo>
                  <a:cubicBezTo>
                    <a:pt x="0" y="402205"/>
                    <a:pt x="402205" y="0"/>
                    <a:pt x="89835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latin typeface="微软雅黑" pitchFamily="34" charset="-122"/>
                <a:ea typeface="微软雅黑" pitchFamily="34" charset="-122"/>
              </a:endParaRPr>
            </a:p>
          </p:txBody>
        </p:sp>
        <p:sp>
          <p:nvSpPr>
            <p:cNvPr id="5" name="KSO_Shape"/>
            <p:cNvSpPr/>
            <p:nvPr/>
          </p:nvSpPr>
          <p:spPr bwMode="auto">
            <a:xfrm>
              <a:off x="6664272" y="3431336"/>
              <a:ext cx="453627" cy="453627"/>
            </a:xfrm>
            <a:custGeom>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alpha val="75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500">
                <a:solidFill>
                  <a:schemeClr val="bg1"/>
                </a:solidFill>
                <a:latin typeface="微软雅黑" pitchFamily="34" charset="-122"/>
                <a:ea typeface="微软雅黑" pitchFamily="34" charset="-122"/>
              </a:endParaRPr>
            </a:p>
          </p:txBody>
        </p:sp>
        <p:sp>
          <p:nvSpPr>
            <p:cNvPr id="6" name="文本框 62"/>
            <p:cNvSpPr txBox="1"/>
            <p:nvPr/>
          </p:nvSpPr>
          <p:spPr>
            <a:xfrm>
              <a:off x="6281646" y="3989043"/>
              <a:ext cx="1237550" cy="410369"/>
            </a:xfrm>
            <a:prstGeom prst="rect">
              <a:avLst/>
            </a:prstGeom>
            <a:noFill/>
          </p:spPr>
          <p:txBody>
            <a:bodyPr wrap="square" rtlCol="0">
              <a:spAutoFit/>
            </a:bodyPr>
            <a:lstStyle/>
            <a:p>
              <a:pPr algn="ctr"/>
              <a:r>
                <a:rPr lang="zh-CN" altLang="en-US" sz="1400">
                  <a:solidFill>
                    <a:schemeClr val="bg1"/>
                  </a:solidFill>
                  <a:latin typeface="微软雅黑" pitchFamily="34" charset="-122"/>
                  <a:ea typeface="微软雅黑" pitchFamily="34" charset="-122"/>
                </a:rPr>
                <a:t>输入标题</a:t>
              </a:r>
            </a:p>
          </p:txBody>
        </p:sp>
      </p:grpSp>
      <p:cxnSp>
        <p:nvCxnSpPr>
          <p:cNvPr id="7" name="直接连接符 6"/>
          <p:cNvCxnSpPr/>
          <p:nvPr/>
        </p:nvCxnSpPr>
        <p:spPr>
          <a:xfrm>
            <a:off x="1353554" y="3053861"/>
            <a:ext cx="6628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278492" y="2998961"/>
            <a:ext cx="109771" cy="1098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1500">
              <a:solidFill>
                <a:schemeClr val="bg1">
                  <a:lumMod val="50000"/>
                </a:schemeClr>
              </a:solidFill>
              <a:latin typeface="微软雅黑" pitchFamily="34" charset="-122"/>
              <a:ea typeface="微软雅黑" pitchFamily="34" charset="-122"/>
            </a:endParaRPr>
          </a:p>
        </p:txBody>
      </p:sp>
      <p:sp>
        <p:nvSpPr>
          <p:cNvPr id="9" name="椭圆 8"/>
          <p:cNvSpPr/>
          <p:nvPr/>
        </p:nvSpPr>
        <p:spPr>
          <a:xfrm>
            <a:off x="7927094" y="2998961"/>
            <a:ext cx="109771" cy="1098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1500">
              <a:solidFill>
                <a:schemeClr val="bg1">
                  <a:lumMod val="50000"/>
                </a:schemeClr>
              </a:solidFill>
              <a:latin typeface="微软雅黑" pitchFamily="34" charset="-122"/>
              <a:ea typeface="微软雅黑" pitchFamily="34" charset="-122"/>
            </a:endParaRPr>
          </a:p>
        </p:txBody>
      </p:sp>
      <p:sp>
        <p:nvSpPr>
          <p:cNvPr id="10" name="椭圆 9"/>
          <p:cNvSpPr/>
          <p:nvPr/>
        </p:nvSpPr>
        <p:spPr>
          <a:xfrm>
            <a:off x="2288191" y="2998961"/>
            <a:ext cx="109771" cy="1098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1500">
              <a:solidFill>
                <a:schemeClr val="bg1">
                  <a:lumMod val="50000"/>
                </a:schemeClr>
              </a:solidFill>
              <a:latin typeface="微软雅黑" pitchFamily="34" charset="-122"/>
              <a:ea typeface="微软雅黑" pitchFamily="34" charset="-122"/>
            </a:endParaRPr>
          </a:p>
        </p:txBody>
      </p:sp>
      <p:sp>
        <p:nvSpPr>
          <p:cNvPr id="11" name="椭圆 10"/>
          <p:cNvSpPr/>
          <p:nvPr/>
        </p:nvSpPr>
        <p:spPr>
          <a:xfrm>
            <a:off x="3839777" y="2998961"/>
            <a:ext cx="109771" cy="1098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1500">
              <a:solidFill>
                <a:schemeClr val="bg1">
                  <a:lumMod val="50000"/>
                </a:schemeClr>
              </a:solidFill>
              <a:latin typeface="微软雅黑" pitchFamily="34" charset="-122"/>
              <a:ea typeface="微软雅黑" pitchFamily="34" charset="-122"/>
            </a:endParaRPr>
          </a:p>
        </p:txBody>
      </p:sp>
      <p:sp>
        <p:nvSpPr>
          <p:cNvPr id="12" name="椭圆 11"/>
          <p:cNvSpPr/>
          <p:nvPr/>
        </p:nvSpPr>
        <p:spPr>
          <a:xfrm>
            <a:off x="5417840" y="2998961"/>
            <a:ext cx="109771" cy="1098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1500">
              <a:solidFill>
                <a:schemeClr val="bg1">
                  <a:lumMod val="50000"/>
                </a:schemeClr>
              </a:solidFill>
              <a:latin typeface="微软雅黑" pitchFamily="34" charset="-122"/>
              <a:ea typeface="微软雅黑" pitchFamily="34" charset="-122"/>
            </a:endParaRPr>
          </a:p>
        </p:txBody>
      </p:sp>
      <p:sp>
        <p:nvSpPr>
          <p:cNvPr id="13" name="椭圆 12"/>
          <p:cNvSpPr/>
          <p:nvPr/>
        </p:nvSpPr>
        <p:spPr>
          <a:xfrm>
            <a:off x="6806090" y="2998961"/>
            <a:ext cx="109771" cy="1098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1500">
              <a:solidFill>
                <a:schemeClr val="bg1">
                  <a:lumMod val="50000"/>
                </a:schemeClr>
              </a:solidFill>
              <a:latin typeface="微软雅黑" pitchFamily="34" charset="-122"/>
              <a:ea typeface="微软雅黑" pitchFamily="34" charset="-122"/>
            </a:endParaRPr>
          </a:p>
        </p:txBody>
      </p:sp>
      <p:grpSp>
        <p:nvGrpSpPr>
          <p:cNvPr id="14" name="组合 13"/>
          <p:cNvGrpSpPr/>
          <p:nvPr/>
        </p:nvGrpSpPr>
        <p:grpSpPr>
          <a:xfrm>
            <a:off x="1764419" y="1644833"/>
            <a:ext cx="1181497" cy="1319889"/>
            <a:chOff x="2940476" y="3272285"/>
            <a:chExt cx="1575740" cy="1759852"/>
          </a:xfrm>
        </p:grpSpPr>
        <p:sp>
          <p:nvSpPr>
            <p:cNvPr id="15" name="任意多边形 14"/>
            <p:cNvSpPr/>
            <p:nvPr/>
          </p:nvSpPr>
          <p:spPr>
            <a:xfrm>
              <a:off x="2940476" y="3272285"/>
              <a:ext cx="1575740" cy="1759852"/>
            </a:xfrm>
            <a:custGeom>
              <a:gdLst>
                <a:gd name="connsiteX0" fmla="*/ 787870 w 1575740"/>
                <a:gd name="connsiteY0" fmla="*/ 0 h 1759852"/>
                <a:gd name="connsiteX1" fmla="*/ 1575740 w 1575740"/>
                <a:gd name="connsiteY1" fmla="*/ 787870 h 1759852"/>
                <a:gd name="connsiteX2" fmla="*/ 946654 w 1575740"/>
                <a:gd name="connsiteY2" fmla="*/ 1559734 h 1759852"/>
                <a:gd name="connsiteX3" fmla="*/ 870324 w 1575740"/>
                <a:gd name="connsiteY3" fmla="*/ 1567428 h 1759852"/>
                <a:gd name="connsiteX4" fmla="*/ 771966 w 1575740"/>
                <a:gd name="connsiteY4" fmla="*/ 1759852 h 1759852"/>
                <a:gd name="connsiteX5" fmla="*/ 677385 w 1575740"/>
                <a:gd name="connsiteY5" fmla="*/ 1564602 h 1759852"/>
                <a:gd name="connsiteX6" fmla="*/ 629087 w 1575740"/>
                <a:gd name="connsiteY6" fmla="*/ 1559734 h 1759852"/>
                <a:gd name="connsiteX7" fmla="*/ 0 w 1575740"/>
                <a:gd name="connsiteY7" fmla="*/ 787870 h 1759852"/>
                <a:gd name="connsiteX8" fmla="*/ 787870 w 1575740"/>
                <a:gd name="connsiteY8" fmla="*/ 0 h 17598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5740" h="1759852">
                  <a:moveTo>
                    <a:pt x="787870" y="0"/>
                  </a:moveTo>
                  <a:cubicBezTo>
                    <a:pt x="1222999" y="0"/>
                    <a:pt x="1575740" y="352741"/>
                    <a:pt x="1575740" y="787870"/>
                  </a:cubicBezTo>
                  <a:cubicBezTo>
                    <a:pt x="1575740" y="1168608"/>
                    <a:pt x="1305673" y="1486268"/>
                    <a:pt x="946654" y="1559734"/>
                  </a:cubicBezTo>
                  <a:lnTo>
                    <a:pt x="870324" y="1567428"/>
                  </a:lnTo>
                  <a:lnTo>
                    <a:pt x="771966" y="1759852"/>
                  </a:lnTo>
                  <a:lnTo>
                    <a:pt x="677385" y="1564602"/>
                  </a:lnTo>
                  <a:lnTo>
                    <a:pt x="629087" y="1559734"/>
                  </a:lnTo>
                  <a:cubicBezTo>
                    <a:pt x="270067" y="1486268"/>
                    <a:pt x="0" y="1168608"/>
                    <a:pt x="0" y="787870"/>
                  </a:cubicBezTo>
                  <a:cubicBezTo>
                    <a:pt x="0" y="352741"/>
                    <a:pt x="352741" y="0"/>
                    <a:pt x="78787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latin typeface="微软雅黑" pitchFamily="34" charset="-122"/>
                <a:ea typeface="微软雅黑" pitchFamily="34" charset="-122"/>
              </a:endParaRPr>
            </a:p>
          </p:txBody>
        </p:sp>
        <p:sp>
          <p:nvSpPr>
            <p:cNvPr id="16" name="KSO_Shape"/>
            <p:cNvSpPr/>
            <p:nvPr/>
          </p:nvSpPr>
          <p:spPr bwMode="auto">
            <a:xfrm>
              <a:off x="3513033" y="3586933"/>
              <a:ext cx="430626" cy="439414"/>
            </a:xfrm>
            <a:custGeom>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500">
                <a:solidFill>
                  <a:schemeClr val="bg1"/>
                </a:solidFill>
                <a:latin typeface="微软雅黑" pitchFamily="34" charset="-122"/>
                <a:ea typeface="微软雅黑" pitchFamily="34" charset="-122"/>
              </a:endParaRPr>
            </a:p>
          </p:txBody>
        </p:sp>
        <p:sp>
          <p:nvSpPr>
            <p:cNvPr id="17" name="文本框 59"/>
            <p:cNvSpPr txBox="1"/>
            <p:nvPr/>
          </p:nvSpPr>
          <p:spPr>
            <a:xfrm>
              <a:off x="3033607" y="4137241"/>
              <a:ext cx="1357226" cy="410369"/>
            </a:xfrm>
            <a:prstGeom prst="rect">
              <a:avLst/>
            </a:prstGeom>
            <a:noFill/>
          </p:spPr>
          <p:txBody>
            <a:bodyPr wrap="square" rtlCol="0">
              <a:spAutoFit/>
            </a:bodyPr>
            <a:lstStyle/>
            <a:p>
              <a:pPr algn="ctr"/>
              <a:r>
                <a:rPr lang="zh-CN" altLang="en-US" sz="1400">
                  <a:solidFill>
                    <a:schemeClr val="bg1"/>
                  </a:solidFill>
                  <a:latin typeface="微软雅黑" pitchFamily="34" charset="-122"/>
                  <a:ea typeface="微软雅黑" pitchFamily="34" charset="-122"/>
                </a:rPr>
                <a:t>输入标题</a:t>
              </a:r>
            </a:p>
          </p:txBody>
        </p:sp>
      </p:grpSp>
      <p:grpSp>
        <p:nvGrpSpPr>
          <p:cNvPr id="18" name="组合 17"/>
          <p:cNvGrpSpPr/>
          <p:nvPr/>
        </p:nvGrpSpPr>
        <p:grpSpPr>
          <a:xfrm>
            <a:off x="2974115" y="1049611"/>
            <a:ext cx="1776556" cy="1915112"/>
            <a:chOff x="4078604" y="2478655"/>
            <a:chExt cx="2369358" cy="2553482"/>
          </a:xfrm>
        </p:grpSpPr>
        <p:sp>
          <p:nvSpPr>
            <p:cNvPr id="19" name="任意多边形 18"/>
            <p:cNvSpPr/>
            <p:nvPr/>
          </p:nvSpPr>
          <p:spPr>
            <a:xfrm>
              <a:off x="4078604" y="2478655"/>
              <a:ext cx="2369358" cy="2553482"/>
            </a:xfrm>
            <a:custGeom>
              <a:gdLst>
                <a:gd name="connsiteX0" fmla="*/ 1184679 w 2369358"/>
                <a:gd name="connsiteY0" fmla="*/ 0 h 2553482"/>
                <a:gd name="connsiteX1" fmla="*/ 2369358 w 2369358"/>
                <a:gd name="connsiteY1" fmla="*/ 1184679 h 2553482"/>
                <a:gd name="connsiteX2" fmla="*/ 1423433 w 2369358"/>
                <a:gd name="connsiteY2" fmla="*/ 2345290 h 2553482"/>
                <a:gd name="connsiteX3" fmla="*/ 1321945 w 2369358"/>
                <a:gd name="connsiteY3" fmla="*/ 2360779 h 2553482"/>
                <a:gd name="connsiteX4" fmla="*/ 1223444 w 2369358"/>
                <a:gd name="connsiteY4" fmla="*/ 2553482 h 2553482"/>
                <a:gd name="connsiteX5" fmla="*/ 1132988 w 2369358"/>
                <a:gd name="connsiteY5" fmla="*/ 2366748 h 2553482"/>
                <a:gd name="connsiteX6" fmla="*/ 1063553 w 2369358"/>
                <a:gd name="connsiteY6" fmla="*/ 2363242 h 2553482"/>
                <a:gd name="connsiteX7" fmla="*/ 0 w 2369358"/>
                <a:gd name="connsiteY7" fmla="*/ 1184679 h 2553482"/>
                <a:gd name="connsiteX8" fmla="*/ 1184679 w 2369358"/>
                <a:gd name="connsiteY8" fmla="*/ 0 h 255348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9358" h="2553482">
                  <a:moveTo>
                    <a:pt x="1184679" y="0"/>
                  </a:moveTo>
                  <a:cubicBezTo>
                    <a:pt x="1838959" y="0"/>
                    <a:pt x="2369358" y="530399"/>
                    <a:pt x="2369358" y="1184679"/>
                  </a:cubicBezTo>
                  <a:cubicBezTo>
                    <a:pt x="2369358" y="1757174"/>
                    <a:pt x="1963272" y="2234823"/>
                    <a:pt x="1423433" y="2345290"/>
                  </a:cubicBezTo>
                  <a:lnTo>
                    <a:pt x="1321945" y="2360779"/>
                  </a:lnTo>
                  <a:lnTo>
                    <a:pt x="1223444" y="2553482"/>
                  </a:lnTo>
                  <a:lnTo>
                    <a:pt x="1132988" y="2366748"/>
                  </a:lnTo>
                  <a:lnTo>
                    <a:pt x="1063553" y="2363242"/>
                  </a:lnTo>
                  <a:cubicBezTo>
                    <a:pt x="466171" y="2302574"/>
                    <a:pt x="0" y="1798067"/>
                    <a:pt x="0" y="1184679"/>
                  </a:cubicBezTo>
                  <a:cubicBezTo>
                    <a:pt x="0" y="530399"/>
                    <a:pt x="530399" y="0"/>
                    <a:pt x="118467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latin typeface="微软雅黑" pitchFamily="34" charset="-122"/>
                <a:ea typeface="微软雅黑" pitchFamily="34" charset="-122"/>
              </a:endParaRPr>
            </a:p>
          </p:txBody>
        </p:sp>
        <p:grpSp>
          <p:nvGrpSpPr>
            <p:cNvPr id="20" name="组合 19"/>
            <p:cNvGrpSpPr/>
            <p:nvPr/>
          </p:nvGrpSpPr>
          <p:grpSpPr>
            <a:xfrm>
              <a:off x="4524893" y="3268683"/>
              <a:ext cx="1562853" cy="1026649"/>
              <a:chOff x="4627591" y="2621791"/>
              <a:chExt cx="1562853" cy="1026649"/>
            </a:xfrm>
          </p:grpSpPr>
          <p:sp>
            <p:nvSpPr>
              <p:cNvPr id="21" name="KSO_Shape"/>
              <p:cNvSpPr/>
              <p:nvPr/>
            </p:nvSpPr>
            <p:spPr bwMode="auto">
              <a:xfrm>
                <a:off x="5143687" y="2621791"/>
                <a:ext cx="441100" cy="441836"/>
              </a:xfrm>
              <a:custGeom>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sz="1500">
                  <a:solidFill>
                    <a:schemeClr val="bg1"/>
                  </a:solidFill>
                  <a:latin typeface="微软雅黑" pitchFamily="34" charset="-122"/>
                  <a:ea typeface="微软雅黑" pitchFamily="34" charset="-122"/>
                </a:endParaRPr>
              </a:p>
            </p:txBody>
          </p:sp>
          <p:sp>
            <p:nvSpPr>
              <p:cNvPr id="22" name="文本框 60"/>
              <p:cNvSpPr txBox="1"/>
              <p:nvPr/>
            </p:nvSpPr>
            <p:spPr>
              <a:xfrm>
                <a:off x="4627591" y="3238071"/>
                <a:ext cx="1562853" cy="410369"/>
              </a:xfrm>
              <a:prstGeom prst="rect">
                <a:avLst/>
              </a:prstGeom>
              <a:noFill/>
            </p:spPr>
            <p:txBody>
              <a:bodyPr wrap="square" rtlCol="0">
                <a:spAutoFit/>
              </a:bodyPr>
              <a:lstStyle/>
              <a:p>
                <a:pPr algn="ctr"/>
                <a:r>
                  <a:rPr lang="zh-CN" altLang="en-US" sz="1400">
                    <a:solidFill>
                      <a:schemeClr val="bg1"/>
                    </a:solidFill>
                    <a:latin typeface="微软雅黑" pitchFamily="34" charset="-122"/>
                    <a:ea typeface="微软雅黑" pitchFamily="34" charset="-122"/>
                  </a:rPr>
                  <a:t>输入标题</a:t>
                </a:r>
              </a:p>
            </p:txBody>
          </p:sp>
        </p:grpSp>
      </p:grpSp>
      <p:grpSp>
        <p:nvGrpSpPr>
          <p:cNvPr id="23" name="组合 22"/>
          <p:cNvGrpSpPr/>
          <p:nvPr/>
        </p:nvGrpSpPr>
        <p:grpSpPr>
          <a:xfrm>
            <a:off x="6165720" y="1461252"/>
            <a:ext cx="1375836" cy="1498258"/>
            <a:chOff x="7567273" y="3027509"/>
            <a:chExt cx="1834926" cy="1997677"/>
          </a:xfrm>
        </p:grpSpPr>
        <p:sp>
          <p:nvSpPr>
            <p:cNvPr id="24" name="任意多边形 23"/>
            <p:cNvSpPr/>
            <p:nvPr/>
          </p:nvSpPr>
          <p:spPr>
            <a:xfrm>
              <a:off x="7567273" y="3027509"/>
              <a:ext cx="1834926" cy="1997677"/>
            </a:xfrm>
            <a:custGeom>
              <a:gdLst>
                <a:gd name="connsiteX0" fmla="*/ 917463 w 1834926"/>
                <a:gd name="connsiteY0" fmla="*/ 0 h 1997677"/>
                <a:gd name="connsiteX1" fmla="*/ 1834926 w 1834926"/>
                <a:gd name="connsiteY1" fmla="*/ 917463 h 1997677"/>
                <a:gd name="connsiteX2" fmla="*/ 1102364 w 1834926"/>
                <a:gd name="connsiteY2" fmla="*/ 1816287 h 1997677"/>
                <a:gd name="connsiteX3" fmla="*/ 1016983 w 1834926"/>
                <a:gd name="connsiteY3" fmla="*/ 1829317 h 1997677"/>
                <a:gd name="connsiteX4" fmla="*/ 930925 w 1834926"/>
                <a:gd name="connsiteY4" fmla="*/ 1997677 h 1997677"/>
                <a:gd name="connsiteX5" fmla="*/ 850447 w 1834926"/>
                <a:gd name="connsiteY5" fmla="*/ 1831542 h 1997677"/>
                <a:gd name="connsiteX6" fmla="*/ 823658 w 1834926"/>
                <a:gd name="connsiteY6" fmla="*/ 1830189 h 1997677"/>
                <a:gd name="connsiteX7" fmla="*/ 0 w 1834926"/>
                <a:gd name="connsiteY7" fmla="*/ 917463 h 1997677"/>
                <a:gd name="connsiteX8" fmla="*/ 917463 w 1834926"/>
                <a:gd name="connsiteY8" fmla="*/ 0 h 199767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4926" h="1997677">
                  <a:moveTo>
                    <a:pt x="917463" y="0"/>
                  </a:moveTo>
                  <a:cubicBezTo>
                    <a:pt x="1424164" y="0"/>
                    <a:pt x="1834926" y="410762"/>
                    <a:pt x="1834926" y="917463"/>
                  </a:cubicBezTo>
                  <a:cubicBezTo>
                    <a:pt x="1834926" y="1360827"/>
                    <a:pt x="1520436" y="1730737"/>
                    <a:pt x="1102364" y="1816287"/>
                  </a:cubicBezTo>
                  <a:lnTo>
                    <a:pt x="1016983" y="1829317"/>
                  </a:lnTo>
                  <a:lnTo>
                    <a:pt x="930925" y="1997677"/>
                  </a:lnTo>
                  <a:lnTo>
                    <a:pt x="850447" y="1831542"/>
                  </a:lnTo>
                  <a:lnTo>
                    <a:pt x="823658" y="1830189"/>
                  </a:lnTo>
                  <a:cubicBezTo>
                    <a:pt x="361022" y="1783206"/>
                    <a:pt x="0" y="1392495"/>
                    <a:pt x="0" y="917463"/>
                  </a:cubicBezTo>
                  <a:cubicBezTo>
                    <a:pt x="0" y="410762"/>
                    <a:pt x="410762" y="0"/>
                    <a:pt x="91746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latin typeface="微软雅黑" pitchFamily="34" charset="-122"/>
                <a:ea typeface="微软雅黑" pitchFamily="34" charset="-122"/>
              </a:endParaRPr>
            </a:p>
          </p:txBody>
        </p:sp>
        <p:sp>
          <p:nvSpPr>
            <p:cNvPr id="25" name="KSO_Shape"/>
            <p:cNvSpPr/>
            <p:nvPr/>
          </p:nvSpPr>
          <p:spPr bwMode="auto">
            <a:xfrm>
              <a:off x="8272488" y="3431336"/>
              <a:ext cx="520284" cy="433570"/>
            </a:xfrm>
            <a:custGeom>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p:spPr>
          <p:txBody>
            <a:bodyPr anchor="ctr"/>
            <a:lstStyle/>
            <a:p>
              <a:endParaRPr lang="zh-CN" altLang="en-US" sz="1500">
                <a:solidFill>
                  <a:schemeClr val="bg1"/>
                </a:solidFill>
                <a:latin typeface="微软雅黑" pitchFamily="34" charset="-122"/>
                <a:ea typeface="微软雅黑" pitchFamily="34" charset="-122"/>
              </a:endParaRPr>
            </a:p>
          </p:txBody>
        </p:sp>
        <p:sp>
          <p:nvSpPr>
            <p:cNvPr id="26" name="文本框 63"/>
            <p:cNvSpPr txBox="1"/>
            <p:nvPr/>
          </p:nvSpPr>
          <p:spPr>
            <a:xfrm>
              <a:off x="7794111" y="3989044"/>
              <a:ext cx="1477034" cy="430887"/>
            </a:xfrm>
            <a:prstGeom prst="rect">
              <a:avLst/>
            </a:prstGeom>
            <a:noFill/>
          </p:spPr>
          <p:txBody>
            <a:bodyPr wrap="square" rtlCol="0">
              <a:spAutoFit/>
            </a:bodyPr>
            <a:lstStyle/>
            <a:p>
              <a:pPr algn="ctr"/>
              <a:r>
                <a:rPr lang="zh-CN" altLang="en-US" sz="1500">
                  <a:solidFill>
                    <a:schemeClr val="bg1"/>
                  </a:solidFill>
                  <a:latin typeface="微软雅黑" pitchFamily="34" charset="-122"/>
                  <a:ea typeface="微软雅黑" pitchFamily="34" charset="-122"/>
                </a:rPr>
                <a:t>输入标题</a:t>
              </a:r>
            </a:p>
          </p:txBody>
        </p:sp>
      </p:grpSp>
      <p:sp>
        <p:nvSpPr>
          <p:cNvPr id="27" name="矩形 26"/>
          <p:cNvSpPr/>
          <p:nvPr/>
        </p:nvSpPr>
        <p:spPr>
          <a:xfrm>
            <a:off x="1710427" y="3180449"/>
            <a:ext cx="1387110" cy="869451"/>
          </a:xfrm>
          <a:prstGeom prst="rect">
            <a:avLst/>
          </a:prstGeom>
        </p:spPr>
        <p:txBody>
          <a:bodyPr wrap="square" lIns="68562" tIns="34281" rIns="68562" bIns="34281">
            <a:spAutoFit/>
          </a:bodyPr>
          <a:lstStyle/>
          <a:p>
            <a:pPr>
              <a:lnSpc>
                <a:spcPct val="130000"/>
              </a:lnSpc>
              <a:spcBef>
                <a:spcPct val="0"/>
              </a:spcBef>
              <a:buNone/>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a:t>
            </a:r>
          </a:p>
        </p:txBody>
      </p:sp>
      <p:sp>
        <p:nvSpPr>
          <p:cNvPr id="28" name="矩形 27"/>
          <p:cNvSpPr/>
          <p:nvPr/>
        </p:nvSpPr>
        <p:spPr>
          <a:xfrm>
            <a:off x="3238881" y="3149702"/>
            <a:ext cx="1387110" cy="869451"/>
          </a:xfrm>
          <a:prstGeom prst="rect">
            <a:avLst/>
          </a:prstGeom>
        </p:spPr>
        <p:txBody>
          <a:bodyPr wrap="square" lIns="68562" tIns="34281" rIns="68562" bIns="34281">
            <a:spAutoFit/>
          </a:bodyPr>
          <a:lstStyle/>
          <a:p>
            <a:pPr>
              <a:lnSpc>
                <a:spcPct val="130000"/>
              </a:lnSpc>
              <a:spcBef>
                <a:spcPct val="0"/>
              </a:spcBef>
              <a:buNone/>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a:t>
            </a:r>
          </a:p>
        </p:txBody>
      </p:sp>
      <p:sp>
        <p:nvSpPr>
          <p:cNvPr id="29" name="矩形 28"/>
          <p:cNvSpPr/>
          <p:nvPr/>
        </p:nvSpPr>
        <p:spPr>
          <a:xfrm>
            <a:off x="4787968" y="3149702"/>
            <a:ext cx="1387110" cy="869451"/>
          </a:xfrm>
          <a:prstGeom prst="rect">
            <a:avLst/>
          </a:prstGeom>
        </p:spPr>
        <p:txBody>
          <a:bodyPr wrap="square" lIns="68562" tIns="34281" rIns="68562" bIns="34281">
            <a:spAutoFit/>
          </a:bodyPr>
          <a:lstStyle/>
          <a:p>
            <a:pPr>
              <a:lnSpc>
                <a:spcPct val="130000"/>
              </a:lnSpc>
              <a:spcBef>
                <a:spcPct val="0"/>
              </a:spcBef>
              <a:buNone/>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a:t>
            </a:r>
          </a:p>
        </p:txBody>
      </p:sp>
      <p:sp>
        <p:nvSpPr>
          <p:cNvPr id="30" name="矩形 29"/>
          <p:cNvSpPr/>
          <p:nvPr/>
        </p:nvSpPr>
        <p:spPr>
          <a:xfrm>
            <a:off x="6208438" y="3149702"/>
            <a:ext cx="1387110" cy="869451"/>
          </a:xfrm>
          <a:prstGeom prst="rect">
            <a:avLst/>
          </a:prstGeom>
        </p:spPr>
        <p:txBody>
          <a:bodyPr wrap="square" lIns="68562" tIns="34281" rIns="68562" bIns="34281">
            <a:spAutoFit/>
          </a:bodyPr>
          <a:lstStyle/>
          <a:p>
            <a:pPr>
              <a:lnSpc>
                <a:spcPct val="130000"/>
              </a:lnSpc>
              <a:spcBef>
                <a:spcPct val="0"/>
              </a:spcBef>
              <a:buNone/>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a:t>
            </a:r>
          </a:p>
        </p:txBody>
      </p:sp>
      <p:sp>
        <p:nvSpPr>
          <p:cNvPr id="31" name="文本框 61"/>
          <p:cNvSpPr txBox="1"/>
          <p:nvPr/>
        </p:nvSpPr>
        <p:spPr>
          <a:xfrm>
            <a:off x="1352468" y="4055483"/>
            <a:ext cx="1215681" cy="284675"/>
          </a:xfrm>
          <a:prstGeom prst="rect">
            <a:avLst/>
          </a:prstGeom>
          <a:noFill/>
        </p:spPr>
        <p:txBody>
          <a:bodyPr wrap="none" lIns="68562" tIns="34281" rIns="68562" bIns="34281" rtlCol="0">
            <a:spAutoFit/>
          </a:bodyPr>
          <a:lstStyle/>
          <a:p>
            <a:r>
              <a:rPr lang="zh-CN" altLang="en-US" sz="1400" b="1">
                <a:solidFill>
                  <a:schemeClr val="tx1">
                    <a:lumMod val="75000"/>
                    <a:lumOff val="25000"/>
                  </a:schemeClr>
                </a:solidFill>
                <a:latin typeface="微软雅黑" pitchFamily="34" charset="-122"/>
                <a:ea typeface="微软雅黑" pitchFamily="34" charset="-122"/>
              </a:rPr>
              <a:t>此处添加标题</a:t>
            </a:r>
          </a:p>
        </p:txBody>
      </p:sp>
      <p:sp>
        <p:nvSpPr>
          <p:cNvPr id="32" name="矩形 31"/>
          <p:cNvSpPr/>
          <p:nvPr/>
        </p:nvSpPr>
        <p:spPr>
          <a:xfrm>
            <a:off x="1008532" y="4302642"/>
            <a:ext cx="1725113" cy="411761"/>
          </a:xfrm>
          <a:prstGeom prst="rect">
            <a:avLst/>
          </a:prstGeom>
        </p:spPr>
        <p:txBody>
          <a:bodyPr wrap="square" lIns="68562" tIns="34281" rIns="68562" bIns="34281">
            <a:spAutoFit/>
          </a:bodyPr>
          <a:lstStyle/>
          <a:p>
            <a:pPr algn="just">
              <a:lnSpc>
                <a:spcPct val="130000"/>
              </a:lnSpc>
            </a:pPr>
            <a:r>
              <a:rPr lang="zh-CN" altLang="en-US" sz="900">
                <a:solidFill>
                  <a:schemeClr val="tx1">
                    <a:lumMod val="75000"/>
                    <a:lumOff val="25000"/>
                  </a:schemeClr>
                </a:solidFill>
                <a:latin typeface="微软雅黑" pitchFamily="34" charset="-122"/>
                <a:ea typeface="微软雅黑" pitchFamily="34" charset="-122"/>
              </a:rPr>
              <a:t>请在此输入您的详细文本信息和文字介绍信息。</a:t>
            </a:r>
          </a:p>
        </p:txBody>
      </p:sp>
      <p:sp>
        <p:nvSpPr>
          <p:cNvPr id="33" name="文本框 64"/>
          <p:cNvSpPr txBox="1"/>
          <p:nvPr/>
        </p:nvSpPr>
        <p:spPr>
          <a:xfrm>
            <a:off x="1117762" y="4064378"/>
            <a:ext cx="236247" cy="253897"/>
          </a:xfrm>
          <a:prstGeom prst="rect">
            <a:avLst/>
          </a:prstGeom>
          <a:solidFill>
            <a:schemeClr val="accent1"/>
          </a:solidFill>
        </p:spPr>
        <p:txBody>
          <a:bodyPr wrap="none" lIns="68562" tIns="34281" rIns="68562" bIns="34281" rtlCol="0">
            <a:spAutoFit/>
          </a:bodyPr>
          <a:lstStyle/>
          <a:p>
            <a:r>
              <a:rPr lang="en-US" altLang="zh-CN" sz="1200">
                <a:solidFill>
                  <a:schemeClr val="bg1"/>
                </a:solidFill>
                <a:latin typeface="微软雅黑" pitchFamily="34" charset="-122"/>
                <a:ea typeface="微软雅黑" pitchFamily="34" charset="-122"/>
                <a:cs typeface="Segoe UI Black" panose="020b0a02040204020203" pitchFamily="34" charset="0"/>
              </a:rPr>
              <a:t>1</a:t>
            </a:r>
            <a:endParaRPr lang="zh-CN" altLang="en-US" sz="1200">
              <a:solidFill>
                <a:schemeClr val="bg1"/>
              </a:solidFill>
              <a:latin typeface="微软雅黑" pitchFamily="34" charset="-122"/>
              <a:ea typeface="微软雅黑" pitchFamily="34" charset="-122"/>
              <a:cs typeface="Segoe UI Black" panose="020b0a02040204020203" pitchFamily="34" charset="0"/>
            </a:endParaRPr>
          </a:p>
        </p:txBody>
      </p:sp>
      <p:sp>
        <p:nvSpPr>
          <p:cNvPr id="34" name="文本框 61"/>
          <p:cNvSpPr txBox="1"/>
          <p:nvPr/>
        </p:nvSpPr>
        <p:spPr>
          <a:xfrm>
            <a:off x="3185564" y="4035922"/>
            <a:ext cx="1215681" cy="284675"/>
          </a:xfrm>
          <a:prstGeom prst="rect">
            <a:avLst/>
          </a:prstGeom>
          <a:noFill/>
        </p:spPr>
        <p:txBody>
          <a:bodyPr wrap="none" lIns="68562" tIns="34281" rIns="68562" bIns="34281" rtlCol="0">
            <a:spAutoFit/>
          </a:bodyPr>
          <a:lstStyle/>
          <a:p>
            <a:r>
              <a:rPr lang="zh-CN" altLang="en-US" sz="1400" b="1">
                <a:solidFill>
                  <a:schemeClr val="tx1">
                    <a:lumMod val="75000"/>
                    <a:lumOff val="25000"/>
                  </a:schemeClr>
                </a:solidFill>
                <a:latin typeface="微软雅黑" pitchFamily="34" charset="-122"/>
                <a:ea typeface="微软雅黑" pitchFamily="34" charset="-122"/>
              </a:rPr>
              <a:t>此处添加标题</a:t>
            </a:r>
          </a:p>
        </p:txBody>
      </p:sp>
      <p:sp>
        <p:nvSpPr>
          <p:cNvPr id="35" name="矩形 34"/>
          <p:cNvSpPr/>
          <p:nvPr/>
        </p:nvSpPr>
        <p:spPr>
          <a:xfrm>
            <a:off x="2841628" y="4283081"/>
            <a:ext cx="1636261" cy="411761"/>
          </a:xfrm>
          <a:prstGeom prst="rect">
            <a:avLst/>
          </a:prstGeom>
        </p:spPr>
        <p:txBody>
          <a:bodyPr wrap="square" lIns="68562" tIns="34281" rIns="68562" bIns="34281">
            <a:spAutoFit/>
          </a:bodyPr>
          <a:lstStyle/>
          <a:p>
            <a:pPr algn="just">
              <a:lnSpc>
                <a:spcPct val="130000"/>
              </a:lnSpc>
            </a:pPr>
            <a:r>
              <a:rPr lang="zh-CN" altLang="en-US" sz="900">
                <a:solidFill>
                  <a:schemeClr val="tx1">
                    <a:lumMod val="75000"/>
                    <a:lumOff val="25000"/>
                  </a:schemeClr>
                </a:solidFill>
                <a:latin typeface="微软雅黑" pitchFamily="34" charset="-122"/>
                <a:ea typeface="微软雅黑" pitchFamily="34" charset="-122"/>
              </a:rPr>
              <a:t>请在此输入您的详细文本信息和文字介绍信息。</a:t>
            </a:r>
          </a:p>
        </p:txBody>
      </p:sp>
      <p:sp>
        <p:nvSpPr>
          <p:cNvPr id="36" name="文本框 64"/>
          <p:cNvSpPr txBox="1"/>
          <p:nvPr/>
        </p:nvSpPr>
        <p:spPr>
          <a:xfrm>
            <a:off x="2950859" y="4044817"/>
            <a:ext cx="236247" cy="253897"/>
          </a:xfrm>
          <a:prstGeom prst="rect">
            <a:avLst/>
          </a:prstGeom>
          <a:solidFill>
            <a:schemeClr val="accent1"/>
          </a:solidFill>
        </p:spPr>
        <p:txBody>
          <a:bodyPr wrap="none" lIns="68562" tIns="34281" rIns="68562" bIns="34281" rtlCol="0">
            <a:spAutoFit/>
          </a:bodyPr>
          <a:lstStyle/>
          <a:p>
            <a:r>
              <a:rPr lang="en-US" altLang="zh-CN" sz="1200">
                <a:solidFill>
                  <a:schemeClr val="bg1"/>
                </a:solidFill>
                <a:latin typeface="微软雅黑" pitchFamily="34" charset="-122"/>
                <a:ea typeface="微软雅黑" pitchFamily="34" charset="-122"/>
                <a:cs typeface="Segoe UI Black" panose="020b0a02040204020203" pitchFamily="34" charset="0"/>
              </a:rPr>
              <a:t>2</a:t>
            </a:r>
            <a:endParaRPr lang="zh-CN" altLang="en-US" sz="1200">
              <a:solidFill>
                <a:schemeClr val="bg1"/>
              </a:solidFill>
              <a:latin typeface="微软雅黑" pitchFamily="34" charset="-122"/>
              <a:ea typeface="微软雅黑" pitchFamily="34" charset="-122"/>
              <a:cs typeface="Segoe UI Black" panose="020b0a02040204020203" pitchFamily="34" charset="0"/>
            </a:endParaRPr>
          </a:p>
        </p:txBody>
      </p:sp>
      <p:sp>
        <p:nvSpPr>
          <p:cNvPr id="37" name="文本框 61"/>
          <p:cNvSpPr txBox="1"/>
          <p:nvPr/>
        </p:nvSpPr>
        <p:spPr>
          <a:xfrm>
            <a:off x="5060478" y="4035922"/>
            <a:ext cx="1215681" cy="284675"/>
          </a:xfrm>
          <a:prstGeom prst="rect">
            <a:avLst/>
          </a:prstGeom>
          <a:noFill/>
        </p:spPr>
        <p:txBody>
          <a:bodyPr wrap="none" lIns="68562" tIns="34281" rIns="68562" bIns="34281" rtlCol="0">
            <a:spAutoFit/>
          </a:bodyPr>
          <a:lstStyle/>
          <a:p>
            <a:r>
              <a:rPr lang="zh-CN" altLang="en-US" sz="1400" b="1">
                <a:solidFill>
                  <a:schemeClr val="tx1">
                    <a:lumMod val="75000"/>
                    <a:lumOff val="25000"/>
                  </a:schemeClr>
                </a:solidFill>
                <a:latin typeface="微软雅黑" pitchFamily="34" charset="-122"/>
                <a:ea typeface="微软雅黑" pitchFamily="34" charset="-122"/>
              </a:rPr>
              <a:t>此处添加标题</a:t>
            </a:r>
          </a:p>
        </p:txBody>
      </p:sp>
      <p:sp>
        <p:nvSpPr>
          <p:cNvPr id="38" name="矩形 37"/>
          <p:cNvSpPr/>
          <p:nvPr/>
        </p:nvSpPr>
        <p:spPr>
          <a:xfrm>
            <a:off x="4716542" y="4283081"/>
            <a:ext cx="1636261" cy="411761"/>
          </a:xfrm>
          <a:prstGeom prst="rect">
            <a:avLst/>
          </a:prstGeom>
        </p:spPr>
        <p:txBody>
          <a:bodyPr wrap="square" lIns="68562" tIns="34281" rIns="68562" bIns="34281">
            <a:spAutoFit/>
          </a:bodyPr>
          <a:lstStyle/>
          <a:p>
            <a:pPr algn="just">
              <a:lnSpc>
                <a:spcPct val="130000"/>
              </a:lnSpc>
            </a:pPr>
            <a:r>
              <a:rPr lang="zh-CN" altLang="en-US" sz="900">
                <a:solidFill>
                  <a:schemeClr val="tx1">
                    <a:lumMod val="75000"/>
                    <a:lumOff val="25000"/>
                  </a:schemeClr>
                </a:solidFill>
                <a:latin typeface="微软雅黑" pitchFamily="34" charset="-122"/>
                <a:ea typeface="微软雅黑" pitchFamily="34" charset="-122"/>
              </a:rPr>
              <a:t>请在此输入您的详细文本信息和文字介绍信息。</a:t>
            </a:r>
          </a:p>
        </p:txBody>
      </p:sp>
      <p:sp>
        <p:nvSpPr>
          <p:cNvPr id="39" name="文本框 64"/>
          <p:cNvSpPr txBox="1"/>
          <p:nvPr/>
        </p:nvSpPr>
        <p:spPr>
          <a:xfrm>
            <a:off x="4825773" y="4044817"/>
            <a:ext cx="236247" cy="253897"/>
          </a:xfrm>
          <a:prstGeom prst="rect">
            <a:avLst/>
          </a:prstGeom>
          <a:solidFill>
            <a:schemeClr val="accent1"/>
          </a:solidFill>
        </p:spPr>
        <p:txBody>
          <a:bodyPr wrap="none" lIns="68562" tIns="34281" rIns="68562" bIns="34281" rtlCol="0">
            <a:spAutoFit/>
          </a:bodyPr>
          <a:lstStyle/>
          <a:p>
            <a:r>
              <a:rPr lang="en-US" altLang="zh-CN" sz="1200">
                <a:solidFill>
                  <a:schemeClr val="bg1"/>
                </a:solidFill>
                <a:latin typeface="微软雅黑" pitchFamily="34" charset="-122"/>
                <a:ea typeface="微软雅黑" pitchFamily="34" charset="-122"/>
                <a:cs typeface="Segoe UI Black" panose="020b0a02040204020203" pitchFamily="34" charset="0"/>
              </a:rPr>
              <a:t>3</a:t>
            </a:r>
            <a:endParaRPr lang="zh-CN" altLang="en-US" sz="1200">
              <a:solidFill>
                <a:schemeClr val="bg1"/>
              </a:solidFill>
              <a:latin typeface="微软雅黑" pitchFamily="34" charset="-122"/>
              <a:ea typeface="微软雅黑" pitchFamily="34" charset="-122"/>
              <a:cs typeface="Segoe UI Black" panose="020b0a02040204020203" pitchFamily="34" charset="0"/>
            </a:endParaRPr>
          </a:p>
        </p:txBody>
      </p:sp>
      <p:sp>
        <p:nvSpPr>
          <p:cNvPr id="40" name="文本框 61"/>
          <p:cNvSpPr txBox="1"/>
          <p:nvPr/>
        </p:nvSpPr>
        <p:spPr>
          <a:xfrm>
            <a:off x="6881399" y="4035922"/>
            <a:ext cx="1215681" cy="284675"/>
          </a:xfrm>
          <a:prstGeom prst="rect">
            <a:avLst/>
          </a:prstGeom>
          <a:noFill/>
        </p:spPr>
        <p:txBody>
          <a:bodyPr wrap="none" lIns="68562" tIns="34281" rIns="68562" bIns="34281" rtlCol="0">
            <a:spAutoFit/>
          </a:bodyPr>
          <a:lstStyle/>
          <a:p>
            <a:r>
              <a:rPr lang="zh-CN" altLang="en-US" sz="1400" b="1">
                <a:solidFill>
                  <a:schemeClr val="tx1">
                    <a:lumMod val="75000"/>
                    <a:lumOff val="25000"/>
                  </a:schemeClr>
                </a:solidFill>
                <a:latin typeface="微软雅黑" pitchFamily="34" charset="-122"/>
                <a:ea typeface="微软雅黑" pitchFamily="34" charset="-122"/>
              </a:rPr>
              <a:t>此处添加标题</a:t>
            </a:r>
          </a:p>
        </p:txBody>
      </p:sp>
      <p:sp>
        <p:nvSpPr>
          <p:cNvPr id="41" name="矩形 40"/>
          <p:cNvSpPr/>
          <p:nvPr/>
        </p:nvSpPr>
        <p:spPr>
          <a:xfrm>
            <a:off x="6537464" y="4283081"/>
            <a:ext cx="1636261" cy="411761"/>
          </a:xfrm>
          <a:prstGeom prst="rect">
            <a:avLst/>
          </a:prstGeom>
        </p:spPr>
        <p:txBody>
          <a:bodyPr wrap="square" lIns="68562" tIns="34281" rIns="68562" bIns="34281">
            <a:spAutoFit/>
          </a:bodyPr>
          <a:lstStyle/>
          <a:p>
            <a:pPr algn="just">
              <a:lnSpc>
                <a:spcPct val="130000"/>
              </a:lnSpc>
            </a:pPr>
            <a:r>
              <a:rPr lang="zh-CN" altLang="en-US" sz="900">
                <a:solidFill>
                  <a:schemeClr val="tx1">
                    <a:lumMod val="75000"/>
                    <a:lumOff val="25000"/>
                  </a:schemeClr>
                </a:solidFill>
                <a:latin typeface="微软雅黑" pitchFamily="34" charset="-122"/>
                <a:ea typeface="微软雅黑" pitchFamily="34" charset="-122"/>
              </a:rPr>
              <a:t>请在此输入您的详细文本信息和文字介绍信息。</a:t>
            </a:r>
          </a:p>
        </p:txBody>
      </p:sp>
      <p:sp>
        <p:nvSpPr>
          <p:cNvPr id="42" name="文本框 64"/>
          <p:cNvSpPr txBox="1"/>
          <p:nvPr/>
        </p:nvSpPr>
        <p:spPr>
          <a:xfrm>
            <a:off x="6646695" y="4044817"/>
            <a:ext cx="236247" cy="253897"/>
          </a:xfrm>
          <a:prstGeom prst="rect">
            <a:avLst/>
          </a:prstGeom>
          <a:solidFill>
            <a:schemeClr val="accent1"/>
          </a:solidFill>
        </p:spPr>
        <p:txBody>
          <a:bodyPr wrap="none" lIns="68562" tIns="34281" rIns="68562" bIns="34281" rtlCol="0">
            <a:spAutoFit/>
          </a:bodyPr>
          <a:lstStyle/>
          <a:p>
            <a:r>
              <a:rPr lang="en-US" altLang="zh-CN" sz="1200">
                <a:solidFill>
                  <a:schemeClr val="bg1"/>
                </a:solidFill>
                <a:latin typeface="微软雅黑" pitchFamily="34" charset="-122"/>
                <a:ea typeface="微软雅黑" pitchFamily="34" charset="-122"/>
                <a:cs typeface="Segoe UI Black" panose="020b0a02040204020203" pitchFamily="34" charset="0"/>
              </a:rPr>
              <a:t>4</a:t>
            </a:r>
            <a:endParaRPr lang="zh-CN" altLang="en-US" sz="1200">
              <a:solidFill>
                <a:schemeClr val="bg1"/>
              </a:solidFill>
              <a:latin typeface="微软雅黑" pitchFamily="34" charset="-122"/>
              <a:ea typeface="微软雅黑" pitchFamily="34" charset="-122"/>
              <a:cs typeface="Segoe UI Black" panose="020b0a02040204020203" pitchFamily="34" charset="0"/>
            </a:endParaRPr>
          </a:p>
        </p:txBody>
      </p:sp>
    </p:spTree>
    <p:extLst>
      <p:ext uri="{BB962C8B-B14F-4D97-AF65-F5344CB8AC3E}">
        <p14:creationId xmlns:p14="http://schemas.microsoft.com/office/powerpoint/2010/main" val="749849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49" presetClass="entr" presetSubtype="0" decel="100000" fill="hold" grpId="0" nodeType="afterEffect">
                                  <p:childTnLst>
                                    <p:set>
                                      <p:cBhvr>
                                        <p:cTn id="7" dur="1" fill="hold">
                                          <p:stCondLst>
                                            <p:cond delay="0"/>
                                          </p:stCondLst>
                                        </p:cTn>
                                        <p:tgtEl>
                                          <p:spTgt spid="8"/>
                                        </p:tgtEl>
                                        <p:attrNameLst>
                                          <p:attrName>style.visibility</p:attrName>
                                        </p:attrNameLst>
                                      </p:cBhvr>
                                      <p:to>
                                        <p:strVal val="visible"/>
                                      </p:to>
                                    </p:set>
                                    <p:anim calcmode="lin" valueType="num">
                                      <p:cBhvr>
                                        <p:cTn id="8" dur="500" fill="hold"/>
                                        <p:tgtEl>
                                          <p:spTgt spid="8"/>
                                        </p:tgtEl>
                                        <p:attrNameLst>
                                          <p:attrName>ppt_w</p:attrName>
                                        </p:attrNameLst>
                                      </p:cBhvr>
                                      <p:tavLst>
                                        <p:tav tm="0">
                                          <p:val>
                                            <p:fltVal val="0"/>
                                          </p:val>
                                        </p:tav>
                                        <p:tav tm="100000">
                                          <p:val>
                                            <p:strVal val="#ppt_w"/>
                                          </p:val>
                                        </p:tav>
                                      </p:tavLst>
                                    </p:anim>
                                    <p:anim calcmode="lin" valueType="num">
                                      <p:cBhvr>
                                        <p:cTn id="9" dur="500" fill="hold"/>
                                        <p:tgtEl>
                                          <p:spTgt spid="8"/>
                                        </p:tgtEl>
                                        <p:attrNameLst>
                                          <p:attrName>ppt_h</p:attrName>
                                        </p:attrNameLst>
                                      </p:cBhvr>
                                      <p:tavLst>
                                        <p:tav tm="0">
                                          <p:val>
                                            <p:fltVal val="0"/>
                                          </p:val>
                                        </p:tav>
                                        <p:tav tm="100000">
                                          <p:val>
                                            <p:strVal val="#ppt_h"/>
                                          </p:val>
                                        </p:tav>
                                      </p:tavLst>
                                    </p:anim>
                                    <p:anim calcmode="lin" valueType="num">
                                      <p:cBhvr>
                                        <p:cTn id="10" dur="500" fill="hold"/>
                                        <p:tgtEl>
                                          <p:spTgt spid="8"/>
                                        </p:tgtEl>
                                        <p:attrNameLst>
                                          <p:attrName>style.rotation</p:attrName>
                                        </p:attrNameLst>
                                      </p:cBhvr>
                                      <p:tavLst>
                                        <p:tav tm="0">
                                          <p:val>
                                            <p:fltVal val="360"/>
                                          </p:val>
                                        </p:tav>
                                        <p:tav tm="100000">
                                          <p:val>
                                            <p:fltVal val="0"/>
                                          </p:val>
                                        </p:tav>
                                      </p:tavLst>
                                    </p:anim>
                                    <p:animEffect transition="in" filter="fade">
                                      <p:cBhvr>
                                        <p:cTn id="11" dur="500"/>
                                        <p:tgtEl>
                                          <p:spTgt spid="8"/>
                                        </p:tgtEl>
                                      </p:cBhvr>
                                    </p:animEffect>
                                  </p:childTnLst>
                                </p:cTn>
                              </p:par>
                            </p:childTnLst>
                          </p:cTn>
                        </p:par>
                        <p:par>
                          <p:cTn id="12" fill="hold" nodeType="withGroup">
                            <p:stCondLst>
                              <p:cond delay="500"/>
                            </p:stCondLst>
                            <p:childTnLst>
                              <p:par>
                                <p:cTn id="13" presetID="22" presetClass="entr" presetSubtype="8" fill="hold" nodeType="afterEffect">
                                  <p:childTnLst>
                                    <p:set>
                                      <p:cBhvr>
                                        <p:cTn id="14" dur="1" fill="hold">
                                          <p:stCondLst>
                                            <p:cond delay="0"/>
                                          </p:stCondLst>
                                        </p:cTn>
                                        <p:tgtEl>
                                          <p:spTgt spid="7"/>
                                        </p:tgtEl>
                                        <p:attrNameLst>
                                          <p:attrName>style.visibility</p:attrName>
                                        </p:attrNameLst>
                                      </p:cBhvr>
                                      <p:to>
                                        <p:strVal val="visible"/>
                                      </p:to>
                                    </p:set>
                                    <p:animEffect transition="in" filter="wipe(left)">
                                      <p:cBhvr>
                                        <p:cTn id="15" dur="3000"/>
                                        <p:tgtEl>
                                          <p:spTgt spid="7"/>
                                        </p:tgtEl>
                                      </p:cBhvr>
                                    </p:animEffect>
                                  </p:childTnLst>
                                </p:cTn>
                              </p:par>
                              <p:par>
                                <p:cTn id="16" presetID="49" presetClass="entr" presetSubtype="0" decel="100000" fill="hold" grpId="2" nodeType="withEffec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 calcmode="lin" valueType="num">
                                      <p:cBhvr>
                                        <p:cTn id="20" dur="500" fill="hold"/>
                                        <p:tgtEl>
                                          <p:spTgt spid="10"/>
                                        </p:tgtEl>
                                        <p:attrNameLst>
                                          <p:attrName>style.rotation</p:attrName>
                                        </p:attrNameLst>
                                      </p:cBhvr>
                                      <p:tavLst>
                                        <p:tav tm="0">
                                          <p:val>
                                            <p:fltVal val="360"/>
                                          </p:val>
                                        </p:tav>
                                        <p:tav tm="100000">
                                          <p:val>
                                            <p:fltVal val="0"/>
                                          </p:val>
                                        </p:tav>
                                      </p:tavLst>
                                    </p:anim>
                                    <p:animEffect transition="in" filter="fade">
                                      <p:cBhvr>
                                        <p:cTn id="21" dur="500"/>
                                        <p:tgtEl>
                                          <p:spTgt spid="10"/>
                                        </p:tgtEl>
                                      </p:cBhvr>
                                    </p:animEffect>
                                  </p:childTnLst>
                                </p:cTn>
                              </p:par>
                              <p:par>
                                <p:cTn id="22" presetID="49" presetClass="entr" presetSubtype="0" decel="100000" fill="hold" grpId="3" nodeType="withEffec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 calcmode="lin" valueType="num">
                                      <p:cBhvr>
                                        <p:cTn id="26" dur="500" fill="hold"/>
                                        <p:tgtEl>
                                          <p:spTgt spid="11"/>
                                        </p:tgtEl>
                                        <p:attrNameLst>
                                          <p:attrName>style.rotation</p:attrName>
                                        </p:attrNameLst>
                                      </p:cBhvr>
                                      <p:tavLst>
                                        <p:tav tm="0">
                                          <p:val>
                                            <p:fltVal val="360"/>
                                          </p:val>
                                        </p:tav>
                                        <p:tav tm="100000">
                                          <p:val>
                                            <p:fltVal val="0"/>
                                          </p:val>
                                        </p:tav>
                                      </p:tavLst>
                                    </p:anim>
                                    <p:animEffect transition="in" filter="fade">
                                      <p:cBhvr>
                                        <p:cTn id="27" dur="500"/>
                                        <p:tgtEl>
                                          <p:spTgt spid="11"/>
                                        </p:tgtEl>
                                      </p:cBhvr>
                                    </p:animEffect>
                                  </p:childTnLst>
                                </p:cTn>
                              </p:par>
                              <p:par>
                                <p:cTn id="28" presetID="49" presetClass="entr" presetSubtype="0" decel="100000" fill="hold" grpId="4" nodeType="withEffec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 calcmode="lin" valueType="num">
                                      <p:cBhvr>
                                        <p:cTn id="32" dur="500" fill="hold"/>
                                        <p:tgtEl>
                                          <p:spTgt spid="12"/>
                                        </p:tgtEl>
                                        <p:attrNameLst>
                                          <p:attrName>style.rotation</p:attrName>
                                        </p:attrNameLst>
                                      </p:cBhvr>
                                      <p:tavLst>
                                        <p:tav tm="0">
                                          <p:val>
                                            <p:fltVal val="360"/>
                                          </p:val>
                                        </p:tav>
                                        <p:tav tm="100000">
                                          <p:val>
                                            <p:fltVal val="0"/>
                                          </p:val>
                                        </p:tav>
                                      </p:tavLst>
                                    </p:anim>
                                    <p:animEffect transition="in" filter="fade">
                                      <p:cBhvr>
                                        <p:cTn id="33" dur="500"/>
                                        <p:tgtEl>
                                          <p:spTgt spid="12"/>
                                        </p:tgtEl>
                                      </p:cBhvr>
                                    </p:animEffect>
                                  </p:childTnLst>
                                </p:cTn>
                              </p:par>
                              <p:par>
                                <p:cTn id="34" presetID="49" presetClass="entr" presetSubtype="0" decel="100000" fill="hold" grpId="5" nodeType="withEffec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 calcmode="lin" valueType="num">
                                      <p:cBhvr>
                                        <p:cTn id="38" dur="500" fill="hold"/>
                                        <p:tgtEl>
                                          <p:spTgt spid="13"/>
                                        </p:tgtEl>
                                        <p:attrNameLst>
                                          <p:attrName>style.rotation</p:attrName>
                                        </p:attrNameLst>
                                      </p:cBhvr>
                                      <p:tavLst>
                                        <p:tav tm="0">
                                          <p:val>
                                            <p:fltVal val="360"/>
                                          </p:val>
                                        </p:tav>
                                        <p:tav tm="100000">
                                          <p:val>
                                            <p:fltVal val="0"/>
                                          </p:val>
                                        </p:tav>
                                      </p:tavLst>
                                    </p:anim>
                                    <p:animEffect transition="in" filter="fade">
                                      <p:cBhvr>
                                        <p:cTn id="39" dur="500"/>
                                        <p:tgtEl>
                                          <p:spTgt spid="13"/>
                                        </p:tgtEl>
                                      </p:cBhvr>
                                    </p:animEffect>
                                  </p:childTnLst>
                                </p:cTn>
                              </p:par>
                              <p:par>
                                <p:cTn id="40" presetID="49" presetClass="entr" presetSubtype="0" decel="100000" fill="hold" grpId="1" nodeType="withEffec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 calcmode="lin" valueType="num">
                                      <p:cBhvr>
                                        <p:cTn id="44" dur="500" fill="hold"/>
                                        <p:tgtEl>
                                          <p:spTgt spid="9"/>
                                        </p:tgtEl>
                                        <p:attrNameLst>
                                          <p:attrName>style.rotation</p:attrName>
                                        </p:attrNameLst>
                                      </p:cBhvr>
                                      <p:tavLst>
                                        <p:tav tm="0">
                                          <p:val>
                                            <p:fltVal val="360"/>
                                          </p:val>
                                        </p:tav>
                                        <p:tav tm="100000">
                                          <p:val>
                                            <p:fltVal val="0"/>
                                          </p:val>
                                        </p:tav>
                                      </p:tavLst>
                                    </p:anim>
                                    <p:animEffect transition="in" filter="fade">
                                      <p:cBhvr>
                                        <p:cTn id="45" dur="500"/>
                                        <p:tgtEl>
                                          <p:spTgt spid="9"/>
                                        </p:tgtEl>
                                      </p:cBhvr>
                                    </p:animEffect>
                                  </p:childTnLst>
                                </p:cTn>
                              </p:par>
                            </p:childTnLst>
                          </p:cTn>
                        </p:par>
                        <p:par>
                          <p:cTn id="46" fill="hold" nodeType="withGroup">
                            <p:stCondLst>
                              <p:cond delay="3500"/>
                            </p:stCondLst>
                            <p:childTnLst>
                              <p:par>
                                <p:cTn id="47" presetID="42" presetClass="entr" presetSubtype="0" fill="hold" nodeType="afterEffec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par>
                          <p:cTn id="52" fill="hold" nodeType="withGroup">
                            <p:stCondLst>
                              <p:cond delay="4500"/>
                            </p:stCondLst>
                            <p:childTnLst>
                              <p:par>
                                <p:cTn id="53" presetID="42" presetClass="entr" presetSubtype="0" fill="hold" nodeType="afterEffec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childTnLst>
                          </p:cTn>
                        </p:par>
                        <p:par>
                          <p:cTn id="58" fill="hold" nodeType="withGroup">
                            <p:stCondLst>
                              <p:cond delay="5500"/>
                            </p:stCondLst>
                            <p:childTnLst>
                              <p:par>
                                <p:cTn id="59" presetID="42" presetClass="entr" presetSubtype="0" fill="hold" nodeType="afterEffect">
                                  <p:childTnLst>
                                    <p:set>
                                      <p:cBhvr>
                                        <p:cTn id="60" dur="1" fill="hold">
                                          <p:stCondLst>
                                            <p:cond delay="0"/>
                                          </p:stCondLst>
                                        </p:cTn>
                                        <p:tgtEl>
                                          <p:spTgt spid="3"/>
                                        </p:tgtEl>
                                        <p:attrNameLst>
                                          <p:attrName>style.visibility</p:attrName>
                                        </p:attrNameLst>
                                      </p:cBhvr>
                                      <p:to>
                                        <p:strVal val="visible"/>
                                      </p:to>
                                    </p:set>
                                    <p:animEffect transition="in" filter="fade">
                                      <p:cBhvr>
                                        <p:cTn id="61" dur="1000"/>
                                        <p:tgtEl>
                                          <p:spTgt spid="3"/>
                                        </p:tgtEl>
                                      </p:cBhvr>
                                    </p:animEffect>
                                    <p:anim calcmode="lin" valueType="num">
                                      <p:cBhvr>
                                        <p:cTn id="62" dur="1000" fill="hold"/>
                                        <p:tgtEl>
                                          <p:spTgt spid="3"/>
                                        </p:tgtEl>
                                        <p:attrNameLst>
                                          <p:attrName>ppt_x</p:attrName>
                                        </p:attrNameLst>
                                      </p:cBhvr>
                                      <p:tavLst>
                                        <p:tav tm="0">
                                          <p:val>
                                            <p:strVal val="#ppt_x"/>
                                          </p:val>
                                        </p:tav>
                                        <p:tav tm="100000">
                                          <p:val>
                                            <p:strVal val="#ppt_x"/>
                                          </p:val>
                                        </p:tav>
                                      </p:tavLst>
                                    </p:anim>
                                    <p:anim calcmode="lin" valueType="num">
                                      <p:cBhvr>
                                        <p:cTn id="63" dur="1000" fill="hold"/>
                                        <p:tgtEl>
                                          <p:spTgt spid="3"/>
                                        </p:tgtEl>
                                        <p:attrNameLst>
                                          <p:attrName>ppt_y</p:attrName>
                                        </p:attrNameLst>
                                      </p:cBhvr>
                                      <p:tavLst>
                                        <p:tav tm="0">
                                          <p:val>
                                            <p:strVal val="#ppt_y+.1"/>
                                          </p:val>
                                        </p:tav>
                                        <p:tav tm="100000">
                                          <p:val>
                                            <p:strVal val="#ppt_y"/>
                                          </p:val>
                                        </p:tav>
                                      </p:tavLst>
                                    </p:anim>
                                  </p:childTnLst>
                                </p:cTn>
                              </p:par>
                            </p:childTnLst>
                          </p:cTn>
                        </p:par>
                        <p:par>
                          <p:cTn id="64" fill="hold" nodeType="withGroup">
                            <p:stCondLst>
                              <p:cond delay="6500"/>
                            </p:stCondLst>
                            <p:childTnLst>
                              <p:par>
                                <p:cTn id="65" presetID="42" presetClass="entr" presetSubtype="0" fill="hold" nodeType="afterEffec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par>
                                <p:cTn id="70" presetID="53" presetClass="entr" presetSubtype="0" fill="hold" grpId="6" nodeType="withEffec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0" fill="hold" grpId="7" nodeType="withEffec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par>
                                <p:cTn id="80" presetID="53" presetClass="entr" presetSubtype="0" fill="hold" grpId="8" nodeType="withEffect">
                                  <p:childTnLst>
                                    <p:set>
                                      <p:cBhvr>
                                        <p:cTn id="81" dur="1" fill="hold">
                                          <p:stCondLst>
                                            <p:cond delay="0"/>
                                          </p:stCondLst>
                                        </p:cTn>
                                        <p:tgtEl>
                                          <p:spTgt spid="29"/>
                                        </p:tgtEl>
                                        <p:attrNameLst>
                                          <p:attrName>style.visibility</p:attrName>
                                        </p:attrNameLst>
                                      </p:cBhvr>
                                      <p:to>
                                        <p:strVal val="visible"/>
                                      </p:to>
                                    </p:set>
                                    <p:anim calcmode="lin" valueType="num">
                                      <p:cBhvr>
                                        <p:cTn id="82" dur="500" fill="hold"/>
                                        <p:tgtEl>
                                          <p:spTgt spid="29"/>
                                        </p:tgtEl>
                                        <p:attrNameLst>
                                          <p:attrName>ppt_w</p:attrName>
                                        </p:attrNameLst>
                                      </p:cBhvr>
                                      <p:tavLst>
                                        <p:tav tm="0">
                                          <p:val>
                                            <p:fltVal val="0"/>
                                          </p:val>
                                        </p:tav>
                                        <p:tav tm="100000">
                                          <p:val>
                                            <p:strVal val="#ppt_w"/>
                                          </p:val>
                                        </p:tav>
                                      </p:tavLst>
                                    </p:anim>
                                    <p:anim calcmode="lin" valueType="num">
                                      <p:cBhvr>
                                        <p:cTn id="83" dur="500" fill="hold"/>
                                        <p:tgtEl>
                                          <p:spTgt spid="29"/>
                                        </p:tgtEl>
                                        <p:attrNameLst>
                                          <p:attrName>ppt_h</p:attrName>
                                        </p:attrNameLst>
                                      </p:cBhvr>
                                      <p:tavLst>
                                        <p:tav tm="0">
                                          <p:val>
                                            <p:fltVal val="0"/>
                                          </p:val>
                                        </p:tav>
                                        <p:tav tm="100000">
                                          <p:val>
                                            <p:strVal val="#ppt_h"/>
                                          </p:val>
                                        </p:tav>
                                      </p:tavLst>
                                    </p:anim>
                                    <p:animEffect transition="in" filter="fade">
                                      <p:cBhvr>
                                        <p:cTn id="84" dur="500"/>
                                        <p:tgtEl>
                                          <p:spTgt spid="29"/>
                                        </p:tgtEl>
                                      </p:cBhvr>
                                    </p:animEffect>
                                  </p:childTnLst>
                                </p:cTn>
                              </p:par>
                              <p:par>
                                <p:cTn id="85" presetID="53" presetClass="entr" presetSubtype="0" fill="hold" grpId="9" nodeType="withEffect">
                                  <p:childTnLst>
                                    <p:set>
                                      <p:cBhvr>
                                        <p:cTn id="86" dur="1" fill="hold">
                                          <p:stCondLst>
                                            <p:cond delay="0"/>
                                          </p:stCondLst>
                                        </p:cTn>
                                        <p:tgtEl>
                                          <p:spTgt spid="30"/>
                                        </p:tgtEl>
                                        <p:attrNameLst>
                                          <p:attrName>style.visibility</p:attrName>
                                        </p:attrNameLst>
                                      </p:cBhvr>
                                      <p:to>
                                        <p:strVal val="visible"/>
                                      </p:to>
                                    </p:set>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fltVal val="0"/>
                                          </p:val>
                                        </p:tav>
                                        <p:tav tm="100000">
                                          <p:val>
                                            <p:strVal val="#ppt_h"/>
                                          </p:val>
                                        </p:tav>
                                      </p:tavLst>
                                    </p:anim>
                                    <p:animEffect transition="in" filter="fade">
                                      <p:cBhvr>
                                        <p:cTn id="89" dur="500"/>
                                        <p:tgtEl>
                                          <p:spTgt spid="30"/>
                                        </p:tgtEl>
                                      </p:cBhvr>
                                    </p:animEffect>
                                  </p:childTnLst>
                                </p:cTn>
                              </p:par>
                              <p:par>
                                <p:cTn id="90" presetID="53" presetClass="entr" presetSubtype="0" fill="hold" grpId="10" nodeType="withEffec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Effect transition="in" filter="fade">
                                      <p:cBhvr>
                                        <p:cTn id="94" dur="500"/>
                                        <p:tgtEl>
                                          <p:spTgt spid="31"/>
                                        </p:tgtEl>
                                      </p:cBhvr>
                                    </p:animEffect>
                                  </p:childTnLst>
                                </p:cTn>
                              </p:par>
                              <p:par>
                                <p:cTn id="95" presetID="53" presetClass="entr" presetSubtype="0" fill="hold" grpId="11" nodeType="withEffect">
                                  <p:childTnLst>
                                    <p:set>
                                      <p:cBhvr>
                                        <p:cTn id="96" dur="1" fill="hold">
                                          <p:stCondLst>
                                            <p:cond delay="0"/>
                                          </p:stCondLst>
                                        </p:cTn>
                                        <p:tgtEl>
                                          <p:spTgt spid="32"/>
                                        </p:tgtEl>
                                        <p:attrNameLst>
                                          <p:attrName>style.visibility</p:attrName>
                                        </p:attrNameLst>
                                      </p:cBhvr>
                                      <p:to>
                                        <p:strVal val="visible"/>
                                      </p:to>
                                    </p:set>
                                    <p:anim calcmode="lin" valueType="num">
                                      <p:cBhvr>
                                        <p:cTn id="97" dur="500" fill="hold"/>
                                        <p:tgtEl>
                                          <p:spTgt spid="32"/>
                                        </p:tgtEl>
                                        <p:attrNameLst>
                                          <p:attrName>ppt_w</p:attrName>
                                        </p:attrNameLst>
                                      </p:cBhvr>
                                      <p:tavLst>
                                        <p:tav tm="0">
                                          <p:val>
                                            <p:fltVal val="0"/>
                                          </p:val>
                                        </p:tav>
                                        <p:tav tm="100000">
                                          <p:val>
                                            <p:strVal val="#ppt_w"/>
                                          </p:val>
                                        </p:tav>
                                      </p:tavLst>
                                    </p:anim>
                                    <p:anim calcmode="lin" valueType="num">
                                      <p:cBhvr>
                                        <p:cTn id="98" dur="500" fill="hold"/>
                                        <p:tgtEl>
                                          <p:spTgt spid="32"/>
                                        </p:tgtEl>
                                        <p:attrNameLst>
                                          <p:attrName>ppt_h</p:attrName>
                                        </p:attrNameLst>
                                      </p:cBhvr>
                                      <p:tavLst>
                                        <p:tav tm="0">
                                          <p:val>
                                            <p:fltVal val="0"/>
                                          </p:val>
                                        </p:tav>
                                        <p:tav tm="100000">
                                          <p:val>
                                            <p:strVal val="#ppt_h"/>
                                          </p:val>
                                        </p:tav>
                                      </p:tavLst>
                                    </p:anim>
                                    <p:animEffect transition="in" filter="fade">
                                      <p:cBhvr>
                                        <p:cTn id="99" dur="500"/>
                                        <p:tgtEl>
                                          <p:spTgt spid="32"/>
                                        </p:tgtEl>
                                      </p:cBhvr>
                                    </p:animEffect>
                                  </p:childTnLst>
                                </p:cTn>
                              </p:par>
                              <p:par>
                                <p:cTn id="100" presetID="53" presetClass="entr" presetSubtype="0" fill="hold" grpId="12" nodeType="withEffect">
                                  <p:childTnLst>
                                    <p:set>
                                      <p:cBhvr>
                                        <p:cTn id="101" dur="1" fill="hold">
                                          <p:stCondLst>
                                            <p:cond delay="0"/>
                                          </p:stCondLst>
                                        </p:cTn>
                                        <p:tgtEl>
                                          <p:spTgt spid="33"/>
                                        </p:tgtEl>
                                        <p:attrNameLst>
                                          <p:attrName>style.visibility</p:attrName>
                                        </p:attrNameLst>
                                      </p:cBhvr>
                                      <p:to>
                                        <p:strVal val="visible"/>
                                      </p:to>
                                    </p:set>
                                    <p:anim calcmode="lin" valueType="num">
                                      <p:cBhvr>
                                        <p:cTn id="102" dur="500" fill="hold"/>
                                        <p:tgtEl>
                                          <p:spTgt spid="33"/>
                                        </p:tgtEl>
                                        <p:attrNameLst>
                                          <p:attrName>ppt_w</p:attrName>
                                        </p:attrNameLst>
                                      </p:cBhvr>
                                      <p:tavLst>
                                        <p:tav tm="0">
                                          <p:val>
                                            <p:fltVal val="0"/>
                                          </p:val>
                                        </p:tav>
                                        <p:tav tm="100000">
                                          <p:val>
                                            <p:strVal val="#ppt_w"/>
                                          </p:val>
                                        </p:tav>
                                      </p:tavLst>
                                    </p:anim>
                                    <p:anim calcmode="lin" valueType="num">
                                      <p:cBhvr>
                                        <p:cTn id="103" dur="500" fill="hold"/>
                                        <p:tgtEl>
                                          <p:spTgt spid="33"/>
                                        </p:tgtEl>
                                        <p:attrNameLst>
                                          <p:attrName>ppt_h</p:attrName>
                                        </p:attrNameLst>
                                      </p:cBhvr>
                                      <p:tavLst>
                                        <p:tav tm="0">
                                          <p:val>
                                            <p:fltVal val="0"/>
                                          </p:val>
                                        </p:tav>
                                        <p:tav tm="100000">
                                          <p:val>
                                            <p:strVal val="#ppt_h"/>
                                          </p:val>
                                        </p:tav>
                                      </p:tavLst>
                                    </p:anim>
                                    <p:animEffect transition="in" filter="fade">
                                      <p:cBhvr>
                                        <p:cTn id="104" dur="500"/>
                                        <p:tgtEl>
                                          <p:spTgt spid="33"/>
                                        </p:tgtEl>
                                      </p:cBhvr>
                                    </p:animEffect>
                                  </p:childTnLst>
                                </p:cTn>
                              </p:par>
                              <p:par>
                                <p:cTn id="105" presetID="53" presetClass="entr" presetSubtype="0" fill="hold" grpId="13" nodeType="withEffect">
                                  <p:childTnLst>
                                    <p:set>
                                      <p:cBhvr>
                                        <p:cTn id="106" dur="1" fill="hold">
                                          <p:stCondLst>
                                            <p:cond delay="0"/>
                                          </p:stCondLst>
                                        </p:cTn>
                                        <p:tgtEl>
                                          <p:spTgt spid="34"/>
                                        </p:tgtEl>
                                        <p:attrNameLst>
                                          <p:attrName>style.visibility</p:attrName>
                                        </p:attrNameLst>
                                      </p:cBhvr>
                                      <p:to>
                                        <p:strVal val="visible"/>
                                      </p:to>
                                    </p:set>
                                    <p:anim calcmode="lin" valueType="num">
                                      <p:cBhvr>
                                        <p:cTn id="107" dur="500" fill="hold"/>
                                        <p:tgtEl>
                                          <p:spTgt spid="34"/>
                                        </p:tgtEl>
                                        <p:attrNameLst>
                                          <p:attrName>ppt_w</p:attrName>
                                        </p:attrNameLst>
                                      </p:cBhvr>
                                      <p:tavLst>
                                        <p:tav tm="0">
                                          <p:val>
                                            <p:fltVal val="0"/>
                                          </p:val>
                                        </p:tav>
                                        <p:tav tm="100000">
                                          <p:val>
                                            <p:strVal val="#ppt_w"/>
                                          </p:val>
                                        </p:tav>
                                      </p:tavLst>
                                    </p:anim>
                                    <p:anim calcmode="lin" valueType="num">
                                      <p:cBhvr>
                                        <p:cTn id="108" dur="500" fill="hold"/>
                                        <p:tgtEl>
                                          <p:spTgt spid="34"/>
                                        </p:tgtEl>
                                        <p:attrNameLst>
                                          <p:attrName>ppt_h</p:attrName>
                                        </p:attrNameLst>
                                      </p:cBhvr>
                                      <p:tavLst>
                                        <p:tav tm="0">
                                          <p:val>
                                            <p:fltVal val="0"/>
                                          </p:val>
                                        </p:tav>
                                        <p:tav tm="100000">
                                          <p:val>
                                            <p:strVal val="#ppt_h"/>
                                          </p:val>
                                        </p:tav>
                                      </p:tavLst>
                                    </p:anim>
                                    <p:animEffect transition="in" filter="fade">
                                      <p:cBhvr>
                                        <p:cTn id="109" dur="500"/>
                                        <p:tgtEl>
                                          <p:spTgt spid="34"/>
                                        </p:tgtEl>
                                      </p:cBhvr>
                                    </p:animEffect>
                                  </p:childTnLst>
                                </p:cTn>
                              </p:par>
                              <p:par>
                                <p:cTn id="110" presetID="53" presetClass="entr" presetSubtype="0" fill="hold" grpId="14" nodeType="withEffect">
                                  <p:childTnLst>
                                    <p:set>
                                      <p:cBhvr>
                                        <p:cTn id="111" dur="1" fill="hold">
                                          <p:stCondLst>
                                            <p:cond delay="0"/>
                                          </p:stCondLst>
                                        </p:cTn>
                                        <p:tgtEl>
                                          <p:spTgt spid="35"/>
                                        </p:tgtEl>
                                        <p:attrNameLst>
                                          <p:attrName>style.visibility</p:attrName>
                                        </p:attrNameLst>
                                      </p:cBhvr>
                                      <p:to>
                                        <p:strVal val="visible"/>
                                      </p:to>
                                    </p:set>
                                    <p:anim calcmode="lin" valueType="num">
                                      <p:cBhvr>
                                        <p:cTn id="112" dur="500" fill="hold"/>
                                        <p:tgtEl>
                                          <p:spTgt spid="35"/>
                                        </p:tgtEl>
                                        <p:attrNameLst>
                                          <p:attrName>ppt_w</p:attrName>
                                        </p:attrNameLst>
                                      </p:cBhvr>
                                      <p:tavLst>
                                        <p:tav tm="0">
                                          <p:val>
                                            <p:fltVal val="0"/>
                                          </p:val>
                                        </p:tav>
                                        <p:tav tm="100000">
                                          <p:val>
                                            <p:strVal val="#ppt_w"/>
                                          </p:val>
                                        </p:tav>
                                      </p:tavLst>
                                    </p:anim>
                                    <p:anim calcmode="lin" valueType="num">
                                      <p:cBhvr>
                                        <p:cTn id="113" dur="500" fill="hold"/>
                                        <p:tgtEl>
                                          <p:spTgt spid="35"/>
                                        </p:tgtEl>
                                        <p:attrNameLst>
                                          <p:attrName>ppt_h</p:attrName>
                                        </p:attrNameLst>
                                      </p:cBhvr>
                                      <p:tavLst>
                                        <p:tav tm="0">
                                          <p:val>
                                            <p:fltVal val="0"/>
                                          </p:val>
                                        </p:tav>
                                        <p:tav tm="100000">
                                          <p:val>
                                            <p:strVal val="#ppt_h"/>
                                          </p:val>
                                        </p:tav>
                                      </p:tavLst>
                                    </p:anim>
                                    <p:animEffect transition="in" filter="fade">
                                      <p:cBhvr>
                                        <p:cTn id="114" dur="500"/>
                                        <p:tgtEl>
                                          <p:spTgt spid="35"/>
                                        </p:tgtEl>
                                      </p:cBhvr>
                                    </p:animEffect>
                                  </p:childTnLst>
                                </p:cTn>
                              </p:par>
                              <p:par>
                                <p:cTn id="115" presetID="53" presetClass="entr" presetSubtype="0" fill="hold" grpId="15" nodeType="withEffect">
                                  <p:childTnLst>
                                    <p:set>
                                      <p:cBhvr>
                                        <p:cTn id="116" dur="1" fill="hold">
                                          <p:stCondLst>
                                            <p:cond delay="0"/>
                                          </p:stCondLst>
                                        </p:cTn>
                                        <p:tgtEl>
                                          <p:spTgt spid="36"/>
                                        </p:tgtEl>
                                        <p:attrNameLst>
                                          <p:attrName>style.visibility</p:attrName>
                                        </p:attrNameLst>
                                      </p:cBhvr>
                                      <p:to>
                                        <p:strVal val="visible"/>
                                      </p:to>
                                    </p:set>
                                    <p:anim calcmode="lin" valueType="num">
                                      <p:cBhvr>
                                        <p:cTn id="117" dur="500" fill="hold"/>
                                        <p:tgtEl>
                                          <p:spTgt spid="36"/>
                                        </p:tgtEl>
                                        <p:attrNameLst>
                                          <p:attrName>ppt_w</p:attrName>
                                        </p:attrNameLst>
                                      </p:cBhvr>
                                      <p:tavLst>
                                        <p:tav tm="0">
                                          <p:val>
                                            <p:fltVal val="0"/>
                                          </p:val>
                                        </p:tav>
                                        <p:tav tm="100000">
                                          <p:val>
                                            <p:strVal val="#ppt_w"/>
                                          </p:val>
                                        </p:tav>
                                      </p:tavLst>
                                    </p:anim>
                                    <p:anim calcmode="lin" valueType="num">
                                      <p:cBhvr>
                                        <p:cTn id="118" dur="500" fill="hold"/>
                                        <p:tgtEl>
                                          <p:spTgt spid="36"/>
                                        </p:tgtEl>
                                        <p:attrNameLst>
                                          <p:attrName>ppt_h</p:attrName>
                                        </p:attrNameLst>
                                      </p:cBhvr>
                                      <p:tavLst>
                                        <p:tav tm="0">
                                          <p:val>
                                            <p:fltVal val="0"/>
                                          </p:val>
                                        </p:tav>
                                        <p:tav tm="100000">
                                          <p:val>
                                            <p:strVal val="#ppt_h"/>
                                          </p:val>
                                        </p:tav>
                                      </p:tavLst>
                                    </p:anim>
                                    <p:animEffect transition="in" filter="fade">
                                      <p:cBhvr>
                                        <p:cTn id="119" dur="500"/>
                                        <p:tgtEl>
                                          <p:spTgt spid="36"/>
                                        </p:tgtEl>
                                      </p:cBhvr>
                                    </p:animEffect>
                                  </p:childTnLst>
                                </p:cTn>
                              </p:par>
                              <p:par>
                                <p:cTn id="120" presetID="53" presetClass="entr" presetSubtype="0" fill="hold" grpId="16" nodeType="withEffect">
                                  <p:childTnLst>
                                    <p:set>
                                      <p:cBhvr>
                                        <p:cTn id="121" dur="1" fill="hold">
                                          <p:stCondLst>
                                            <p:cond delay="0"/>
                                          </p:stCondLst>
                                        </p:cTn>
                                        <p:tgtEl>
                                          <p:spTgt spid="37"/>
                                        </p:tgtEl>
                                        <p:attrNameLst>
                                          <p:attrName>style.visibility</p:attrName>
                                        </p:attrNameLst>
                                      </p:cBhvr>
                                      <p:to>
                                        <p:strVal val="visible"/>
                                      </p:to>
                                    </p:set>
                                    <p:anim calcmode="lin" valueType="num">
                                      <p:cBhvr>
                                        <p:cTn id="122" dur="500" fill="hold"/>
                                        <p:tgtEl>
                                          <p:spTgt spid="37"/>
                                        </p:tgtEl>
                                        <p:attrNameLst>
                                          <p:attrName>ppt_w</p:attrName>
                                        </p:attrNameLst>
                                      </p:cBhvr>
                                      <p:tavLst>
                                        <p:tav tm="0">
                                          <p:val>
                                            <p:fltVal val="0"/>
                                          </p:val>
                                        </p:tav>
                                        <p:tav tm="100000">
                                          <p:val>
                                            <p:strVal val="#ppt_w"/>
                                          </p:val>
                                        </p:tav>
                                      </p:tavLst>
                                    </p:anim>
                                    <p:anim calcmode="lin" valueType="num">
                                      <p:cBhvr>
                                        <p:cTn id="123" dur="500" fill="hold"/>
                                        <p:tgtEl>
                                          <p:spTgt spid="37"/>
                                        </p:tgtEl>
                                        <p:attrNameLst>
                                          <p:attrName>ppt_h</p:attrName>
                                        </p:attrNameLst>
                                      </p:cBhvr>
                                      <p:tavLst>
                                        <p:tav tm="0">
                                          <p:val>
                                            <p:fltVal val="0"/>
                                          </p:val>
                                        </p:tav>
                                        <p:tav tm="100000">
                                          <p:val>
                                            <p:strVal val="#ppt_h"/>
                                          </p:val>
                                        </p:tav>
                                      </p:tavLst>
                                    </p:anim>
                                    <p:animEffect transition="in" filter="fade">
                                      <p:cBhvr>
                                        <p:cTn id="124" dur="500"/>
                                        <p:tgtEl>
                                          <p:spTgt spid="37"/>
                                        </p:tgtEl>
                                      </p:cBhvr>
                                    </p:animEffect>
                                  </p:childTnLst>
                                </p:cTn>
                              </p:par>
                              <p:par>
                                <p:cTn id="125" presetID="53" presetClass="entr" presetSubtype="0" fill="hold" grpId="17" nodeType="withEffect">
                                  <p:childTnLst>
                                    <p:set>
                                      <p:cBhvr>
                                        <p:cTn id="126" dur="1" fill="hold">
                                          <p:stCondLst>
                                            <p:cond delay="0"/>
                                          </p:stCondLst>
                                        </p:cTn>
                                        <p:tgtEl>
                                          <p:spTgt spid="38"/>
                                        </p:tgtEl>
                                        <p:attrNameLst>
                                          <p:attrName>style.visibility</p:attrName>
                                        </p:attrNameLst>
                                      </p:cBhvr>
                                      <p:to>
                                        <p:strVal val="visible"/>
                                      </p:to>
                                    </p:set>
                                    <p:anim calcmode="lin" valueType="num">
                                      <p:cBhvr>
                                        <p:cTn id="127" dur="500" fill="hold"/>
                                        <p:tgtEl>
                                          <p:spTgt spid="38"/>
                                        </p:tgtEl>
                                        <p:attrNameLst>
                                          <p:attrName>ppt_w</p:attrName>
                                        </p:attrNameLst>
                                      </p:cBhvr>
                                      <p:tavLst>
                                        <p:tav tm="0">
                                          <p:val>
                                            <p:fltVal val="0"/>
                                          </p:val>
                                        </p:tav>
                                        <p:tav tm="100000">
                                          <p:val>
                                            <p:strVal val="#ppt_w"/>
                                          </p:val>
                                        </p:tav>
                                      </p:tavLst>
                                    </p:anim>
                                    <p:anim calcmode="lin" valueType="num">
                                      <p:cBhvr>
                                        <p:cTn id="128" dur="500" fill="hold"/>
                                        <p:tgtEl>
                                          <p:spTgt spid="38"/>
                                        </p:tgtEl>
                                        <p:attrNameLst>
                                          <p:attrName>ppt_h</p:attrName>
                                        </p:attrNameLst>
                                      </p:cBhvr>
                                      <p:tavLst>
                                        <p:tav tm="0">
                                          <p:val>
                                            <p:fltVal val="0"/>
                                          </p:val>
                                        </p:tav>
                                        <p:tav tm="100000">
                                          <p:val>
                                            <p:strVal val="#ppt_h"/>
                                          </p:val>
                                        </p:tav>
                                      </p:tavLst>
                                    </p:anim>
                                    <p:animEffect transition="in" filter="fade">
                                      <p:cBhvr>
                                        <p:cTn id="129" dur="500"/>
                                        <p:tgtEl>
                                          <p:spTgt spid="38"/>
                                        </p:tgtEl>
                                      </p:cBhvr>
                                    </p:animEffect>
                                  </p:childTnLst>
                                </p:cTn>
                              </p:par>
                              <p:par>
                                <p:cTn id="130" presetID="53" presetClass="entr" presetSubtype="0" fill="hold" grpId="18" nodeType="withEffec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ppt_w</p:attrName>
                                        </p:attrNameLst>
                                      </p:cBhvr>
                                      <p:tavLst>
                                        <p:tav tm="0">
                                          <p:val>
                                            <p:fltVal val="0"/>
                                          </p:val>
                                        </p:tav>
                                        <p:tav tm="100000">
                                          <p:val>
                                            <p:strVal val="#ppt_w"/>
                                          </p:val>
                                        </p:tav>
                                      </p:tavLst>
                                    </p:anim>
                                    <p:anim calcmode="lin" valueType="num">
                                      <p:cBhvr>
                                        <p:cTn id="133" dur="500" fill="hold"/>
                                        <p:tgtEl>
                                          <p:spTgt spid="39"/>
                                        </p:tgtEl>
                                        <p:attrNameLst>
                                          <p:attrName>ppt_h</p:attrName>
                                        </p:attrNameLst>
                                      </p:cBhvr>
                                      <p:tavLst>
                                        <p:tav tm="0">
                                          <p:val>
                                            <p:fltVal val="0"/>
                                          </p:val>
                                        </p:tav>
                                        <p:tav tm="100000">
                                          <p:val>
                                            <p:strVal val="#ppt_h"/>
                                          </p:val>
                                        </p:tav>
                                      </p:tavLst>
                                    </p:anim>
                                    <p:animEffect transition="in" filter="fade">
                                      <p:cBhvr>
                                        <p:cTn id="134" dur="500"/>
                                        <p:tgtEl>
                                          <p:spTgt spid="39"/>
                                        </p:tgtEl>
                                      </p:cBhvr>
                                    </p:animEffect>
                                  </p:childTnLst>
                                </p:cTn>
                              </p:par>
                              <p:par>
                                <p:cTn id="135" presetID="53" presetClass="entr" presetSubtype="0" fill="hold" grpId="19" nodeType="withEffect">
                                  <p:childTnLst>
                                    <p:set>
                                      <p:cBhvr>
                                        <p:cTn id="136" dur="1" fill="hold">
                                          <p:stCondLst>
                                            <p:cond delay="0"/>
                                          </p:stCondLst>
                                        </p:cTn>
                                        <p:tgtEl>
                                          <p:spTgt spid="40"/>
                                        </p:tgtEl>
                                        <p:attrNameLst>
                                          <p:attrName>style.visibility</p:attrName>
                                        </p:attrNameLst>
                                      </p:cBhvr>
                                      <p:to>
                                        <p:strVal val="visible"/>
                                      </p:to>
                                    </p:set>
                                    <p:anim calcmode="lin" valueType="num">
                                      <p:cBhvr>
                                        <p:cTn id="137" dur="500" fill="hold"/>
                                        <p:tgtEl>
                                          <p:spTgt spid="40"/>
                                        </p:tgtEl>
                                        <p:attrNameLst>
                                          <p:attrName>ppt_w</p:attrName>
                                        </p:attrNameLst>
                                      </p:cBhvr>
                                      <p:tavLst>
                                        <p:tav tm="0">
                                          <p:val>
                                            <p:fltVal val="0"/>
                                          </p:val>
                                        </p:tav>
                                        <p:tav tm="100000">
                                          <p:val>
                                            <p:strVal val="#ppt_w"/>
                                          </p:val>
                                        </p:tav>
                                      </p:tavLst>
                                    </p:anim>
                                    <p:anim calcmode="lin" valueType="num">
                                      <p:cBhvr>
                                        <p:cTn id="138" dur="500" fill="hold"/>
                                        <p:tgtEl>
                                          <p:spTgt spid="40"/>
                                        </p:tgtEl>
                                        <p:attrNameLst>
                                          <p:attrName>ppt_h</p:attrName>
                                        </p:attrNameLst>
                                      </p:cBhvr>
                                      <p:tavLst>
                                        <p:tav tm="0">
                                          <p:val>
                                            <p:fltVal val="0"/>
                                          </p:val>
                                        </p:tav>
                                        <p:tav tm="100000">
                                          <p:val>
                                            <p:strVal val="#ppt_h"/>
                                          </p:val>
                                        </p:tav>
                                      </p:tavLst>
                                    </p:anim>
                                    <p:animEffect transition="in" filter="fade">
                                      <p:cBhvr>
                                        <p:cTn id="139" dur="500"/>
                                        <p:tgtEl>
                                          <p:spTgt spid="40"/>
                                        </p:tgtEl>
                                      </p:cBhvr>
                                    </p:animEffect>
                                  </p:childTnLst>
                                </p:cTn>
                              </p:par>
                              <p:par>
                                <p:cTn id="140" presetID="53" presetClass="entr" presetSubtype="0" fill="hold" grpId="20" nodeType="withEffect">
                                  <p:childTnLst>
                                    <p:set>
                                      <p:cBhvr>
                                        <p:cTn id="141" dur="1" fill="hold">
                                          <p:stCondLst>
                                            <p:cond delay="0"/>
                                          </p:stCondLst>
                                        </p:cTn>
                                        <p:tgtEl>
                                          <p:spTgt spid="41"/>
                                        </p:tgtEl>
                                        <p:attrNameLst>
                                          <p:attrName>style.visibility</p:attrName>
                                        </p:attrNameLst>
                                      </p:cBhvr>
                                      <p:to>
                                        <p:strVal val="visible"/>
                                      </p:to>
                                    </p:set>
                                    <p:anim calcmode="lin" valueType="num">
                                      <p:cBhvr>
                                        <p:cTn id="142" dur="500" fill="hold"/>
                                        <p:tgtEl>
                                          <p:spTgt spid="41"/>
                                        </p:tgtEl>
                                        <p:attrNameLst>
                                          <p:attrName>ppt_w</p:attrName>
                                        </p:attrNameLst>
                                      </p:cBhvr>
                                      <p:tavLst>
                                        <p:tav tm="0">
                                          <p:val>
                                            <p:fltVal val="0"/>
                                          </p:val>
                                        </p:tav>
                                        <p:tav tm="100000">
                                          <p:val>
                                            <p:strVal val="#ppt_w"/>
                                          </p:val>
                                        </p:tav>
                                      </p:tavLst>
                                    </p:anim>
                                    <p:anim calcmode="lin" valueType="num">
                                      <p:cBhvr>
                                        <p:cTn id="143" dur="500" fill="hold"/>
                                        <p:tgtEl>
                                          <p:spTgt spid="41"/>
                                        </p:tgtEl>
                                        <p:attrNameLst>
                                          <p:attrName>ppt_h</p:attrName>
                                        </p:attrNameLst>
                                      </p:cBhvr>
                                      <p:tavLst>
                                        <p:tav tm="0">
                                          <p:val>
                                            <p:fltVal val="0"/>
                                          </p:val>
                                        </p:tav>
                                        <p:tav tm="100000">
                                          <p:val>
                                            <p:strVal val="#ppt_h"/>
                                          </p:val>
                                        </p:tav>
                                      </p:tavLst>
                                    </p:anim>
                                    <p:animEffect transition="in" filter="fade">
                                      <p:cBhvr>
                                        <p:cTn id="144" dur="500"/>
                                        <p:tgtEl>
                                          <p:spTgt spid="41"/>
                                        </p:tgtEl>
                                      </p:cBhvr>
                                    </p:animEffect>
                                  </p:childTnLst>
                                </p:cTn>
                              </p:par>
                              <p:par>
                                <p:cTn id="145" presetID="53" presetClass="entr" presetSubtype="0" fill="hold" grpId="21" nodeType="withEffect">
                                  <p:childTnLst>
                                    <p:set>
                                      <p:cBhvr>
                                        <p:cTn id="146" dur="1" fill="hold">
                                          <p:stCondLst>
                                            <p:cond delay="0"/>
                                          </p:stCondLst>
                                        </p:cTn>
                                        <p:tgtEl>
                                          <p:spTgt spid="42"/>
                                        </p:tgtEl>
                                        <p:attrNameLst>
                                          <p:attrName>style.visibility</p:attrName>
                                        </p:attrNameLst>
                                      </p:cBhvr>
                                      <p:to>
                                        <p:strVal val="visible"/>
                                      </p:to>
                                    </p:set>
                                    <p:anim calcmode="lin" valueType="num">
                                      <p:cBhvr>
                                        <p:cTn id="147" dur="500" fill="hold"/>
                                        <p:tgtEl>
                                          <p:spTgt spid="42"/>
                                        </p:tgtEl>
                                        <p:attrNameLst>
                                          <p:attrName>ppt_w</p:attrName>
                                        </p:attrNameLst>
                                      </p:cBhvr>
                                      <p:tavLst>
                                        <p:tav tm="0">
                                          <p:val>
                                            <p:fltVal val="0"/>
                                          </p:val>
                                        </p:tav>
                                        <p:tav tm="100000">
                                          <p:val>
                                            <p:strVal val="#ppt_w"/>
                                          </p:val>
                                        </p:tav>
                                      </p:tavLst>
                                    </p:anim>
                                    <p:anim calcmode="lin" valueType="num">
                                      <p:cBhvr>
                                        <p:cTn id="148" dur="500" fill="hold"/>
                                        <p:tgtEl>
                                          <p:spTgt spid="42"/>
                                        </p:tgtEl>
                                        <p:attrNameLst>
                                          <p:attrName>ppt_h</p:attrName>
                                        </p:attrNameLst>
                                      </p:cBhvr>
                                      <p:tavLst>
                                        <p:tav tm="0">
                                          <p:val>
                                            <p:fltVal val="0"/>
                                          </p:val>
                                        </p:tav>
                                        <p:tav tm="100000">
                                          <p:val>
                                            <p:strVal val="#ppt_h"/>
                                          </p:val>
                                        </p:tav>
                                      </p:tavLst>
                                    </p:anim>
                                    <p:animEffect transition="in" filter="fade">
                                      <p:cBhvr>
                                        <p:cTn id="1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2"/>
      <p:bldP spid="11" grpId="3"/>
      <p:bldP spid="12" grpId="4"/>
      <p:bldP spid="13" grpId="5"/>
      <p:bldP spid="27" grpId="6"/>
      <p:bldP spid="28" grpId="7"/>
      <p:bldP spid="29" grpId="8"/>
      <p:bldP spid="30" grpId="9"/>
      <p:bldP spid="31" grpId="10"/>
      <p:bldP spid="32" grpId="11"/>
      <p:bldP spid="33" grpId="12"/>
      <p:bldP spid="34" grpId="13"/>
      <p:bldP spid="35" grpId="14"/>
      <p:bldP spid="36" grpId="15"/>
      <p:bldP spid="37" grpId="16"/>
      <p:bldP spid="38" grpId="17"/>
      <p:bldP spid="39" grpId="18"/>
      <p:bldP spid="40" grpId="19"/>
      <p:bldP spid="41" grpId="20"/>
      <p:bldP spid="42" grpId="21"/>
    </p:bldLst>
  </p:timing>
</p:sld>
</file>

<file path=ppt/slides/slide3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cxnSp>
        <p:nvCxnSpPr>
          <p:cNvPr id="3" name="肘形连接符 2"/>
          <p:cNvCxnSpPr>
            <a:stCxn id="5" idx="6"/>
            <a:endCxn id="30" idx="2"/>
          </p:cNvCxnSpPr>
          <p:nvPr/>
        </p:nvCxnSpPr>
        <p:spPr>
          <a:xfrm>
            <a:off x="3709823" y="1750905"/>
            <a:ext cx="4019972" cy="822728"/>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142823" y="1467404"/>
            <a:ext cx="567000" cy="567000"/>
            <a:chOff x="4534974" y="2492893"/>
            <a:chExt cx="756000" cy="756000"/>
          </a:xfrm>
          <a:solidFill>
            <a:schemeClr val="bg1"/>
          </a:solidFill>
        </p:grpSpPr>
        <p:sp>
          <p:nvSpPr>
            <p:cNvPr id="5" name="椭圆 4"/>
            <p:cNvSpPr/>
            <p:nvPr/>
          </p:nvSpPr>
          <p:spPr>
            <a:xfrm>
              <a:off x="4534974" y="2492893"/>
              <a:ext cx="756000" cy="756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grpSp>
          <p:nvGrpSpPr>
            <p:cNvPr id="6" name="组合 5"/>
            <p:cNvGrpSpPr/>
            <p:nvPr/>
          </p:nvGrpSpPr>
          <p:grpSpPr>
            <a:xfrm>
              <a:off x="4687974" y="2629656"/>
              <a:ext cx="450000" cy="434596"/>
              <a:chOff x="5512720" y="2152017"/>
              <a:chExt cx="583915" cy="496874"/>
            </a:xfrm>
            <a:grpFill/>
          </p:grpSpPr>
          <p:sp>
            <p:nvSpPr>
              <p:cNvPr id="7" name="Freeform 159"/>
              <p:cNvSpPr/>
              <p:nvPr/>
            </p:nvSpPr>
            <p:spPr bwMode="auto">
              <a:xfrm>
                <a:off x="5574376" y="2246314"/>
                <a:ext cx="460603" cy="402577"/>
              </a:xfrm>
              <a:custGeom>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900">
                  <a:solidFill>
                    <a:schemeClr val="tx1">
                      <a:lumMod val="75000"/>
                      <a:lumOff val="25000"/>
                    </a:schemeClr>
                  </a:solidFill>
                  <a:latin typeface="微软雅黑" pitchFamily="34" charset="-122"/>
                  <a:ea typeface="微软雅黑" pitchFamily="34" charset="-122"/>
                </a:endParaRPr>
              </a:p>
            </p:txBody>
          </p:sp>
          <p:sp>
            <p:nvSpPr>
              <p:cNvPr id="8" name="Freeform 160"/>
              <p:cNvSpPr/>
              <p:nvPr/>
            </p:nvSpPr>
            <p:spPr bwMode="auto">
              <a:xfrm>
                <a:off x="5512720" y="2152017"/>
                <a:ext cx="583915" cy="224863"/>
              </a:xfrm>
              <a:custGeom>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900">
                  <a:solidFill>
                    <a:schemeClr val="tx1">
                      <a:lumMod val="75000"/>
                      <a:lumOff val="25000"/>
                    </a:schemeClr>
                  </a:solidFill>
                  <a:latin typeface="微软雅黑" pitchFamily="34" charset="-122"/>
                  <a:ea typeface="微软雅黑" pitchFamily="34" charset="-122"/>
                </a:endParaRPr>
              </a:p>
            </p:txBody>
          </p:sp>
        </p:grpSp>
      </p:grpSp>
      <p:cxnSp>
        <p:nvCxnSpPr>
          <p:cNvPr id="9" name="肘形连接符 8"/>
          <p:cNvCxnSpPr>
            <a:stCxn id="11" idx="6"/>
            <a:endCxn id="32" idx="2"/>
          </p:cNvCxnSpPr>
          <p:nvPr/>
        </p:nvCxnSpPr>
        <p:spPr>
          <a:xfrm>
            <a:off x="3709823" y="3390880"/>
            <a:ext cx="2168946" cy="398798"/>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142823" y="3107378"/>
            <a:ext cx="567000" cy="567000"/>
            <a:chOff x="4534974" y="4368345"/>
            <a:chExt cx="756000" cy="756000"/>
          </a:xfrm>
          <a:solidFill>
            <a:schemeClr val="bg1"/>
          </a:solidFill>
        </p:grpSpPr>
        <p:sp>
          <p:nvSpPr>
            <p:cNvPr id="11" name="椭圆 10"/>
            <p:cNvSpPr/>
            <p:nvPr/>
          </p:nvSpPr>
          <p:spPr>
            <a:xfrm>
              <a:off x="4534974" y="4368345"/>
              <a:ext cx="756000" cy="75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12" name="Freeform 277"/>
            <p:cNvSpPr>
              <a:spLocks noEditPoints="1"/>
            </p:cNvSpPr>
            <p:nvPr/>
          </p:nvSpPr>
          <p:spPr bwMode="auto">
            <a:xfrm>
              <a:off x="4725418" y="4490152"/>
              <a:ext cx="383972" cy="455826"/>
            </a:xfrm>
            <a:custGeom>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zh-CN" altLang="en-US" sz="1900">
                <a:solidFill>
                  <a:schemeClr val="tx1">
                    <a:lumMod val="75000"/>
                    <a:lumOff val="25000"/>
                  </a:schemeClr>
                </a:solidFill>
                <a:latin typeface="微软雅黑" pitchFamily="34" charset="-122"/>
                <a:ea typeface="微软雅黑" pitchFamily="34" charset="-122"/>
                <a:cs typeface="Arial" panose="020b0604020202020204" pitchFamily="34" charset="0"/>
              </a:endParaRPr>
            </a:p>
          </p:txBody>
        </p:sp>
      </p:grpSp>
      <p:cxnSp>
        <p:nvCxnSpPr>
          <p:cNvPr id="13" name="肘形连接符 12"/>
          <p:cNvCxnSpPr>
            <a:stCxn id="15" idx="6"/>
            <a:endCxn id="31" idx="2"/>
          </p:cNvCxnSpPr>
          <p:nvPr/>
        </p:nvCxnSpPr>
        <p:spPr>
          <a:xfrm>
            <a:off x="3709823" y="2570893"/>
            <a:ext cx="3094460" cy="738805"/>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3142823" y="2287391"/>
            <a:ext cx="567000" cy="567000"/>
            <a:chOff x="4534974" y="3430619"/>
            <a:chExt cx="756000" cy="756000"/>
          </a:xfrm>
          <a:solidFill>
            <a:schemeClr val="bg1"/>
          </a:solidFill>
        </p:grpSpPr>
        <p:sp>
          <p:nvSpPr>
            <p:cNvPr id="15" name="椭圆 14"/>
            <p:cNvSpPr/>
            <p:nvPr/>
          </p:nvSpPr>
          <p:spPr>
            <a:xfrm>
              <a:off x="4534974" y="3430619"/>
              <a:ext cx="756000" cy="75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grpSp>
          <p:nvGrpSpPr>
            <p:cNvPr id="16" name="Group 92"/>
            <p:cNvGrpSpPr/>
            <p:nvPr/>
          </p:nvGrpSpPr>
          <p:grpSpPr>
            <a:xfrm>
              <a:off x="4688410" y="3660828"/>
              <a:ext cx="474528" cy="295582"/>
              <a:chOff x="5172076" y="1938338"/>
              <a:chExt cx="471488" cy="293688"/>
            </a:xfrm>
            <a:grpFill/>
          </p:grpSpPr>
          <p:sp>
            <p:nvSpPr>
              <p:cNvPr id="17" name="Freeform 8"/>
              <p:cNvSpPr>
                <a:spLocks noEditPoints="1"/>
              </p:cNvSpPr>
              <p:nvPr/>
            </p:nvSpPr>
            <p:spPr bwMode="auto">
              <a:xfrm>
                <a:off x="5172076" y="1938338"/>
                <a:ext cx="471488" cy="293688"/>
              </a:xfrm>
              <a:custGeom>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solidFill>
                    <a:schemeClr val="tx1">
                      <a:lumMod val="75000"/>
                      <a:lumOff val="25000"/>
                    </a:schemeClr>
                  </a:solidFill>
                  <a:latin typeface="微软雅黑" pitchFamily="34" charset="-122"/>
                  <a:ea typeface="微软雅黑" pitchFamily="34" charset="-122"/>
                </a:endParaRPr>
              </a:p>
            </p:txBody>
          </p:sp>
          <p:sp>
            <p:nvSpPr>
              <p:cNvPr id="18"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900">
                  <a:solidFill>
                    <a:schemeClr val="tx1">
                      <a:lumMod val="75000"/>
                      <a:lumOff val="25000"/>
                    </a:schemeClr>
                  </a:solidFill>
                  <a:latin typeface="微软雅黑" pitchFamily="34" charset="-122"/>
                  <a:ea typeface="微软雅黑" pitchFamily="34" charset="-122"/>
                </a:endParaRPr>
              </a:p>
            </p:txBody>
          </p:sp>
          <p:sp>
            <p:nvSpPr>
              <p:cNvPr id="19"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900">
                  <a:solidFill>
                    <a:schemeClr val="tx1">
                      <a:lumMod val="75000"/>
                      <a:lumOff val="25000"/>
                    </a:schemeClr>
                  </a:solidFill>
                  <a:latin typeface="微软雅黑" pitchFamily="34" charset="-122"/>
                  <a:ea typeface="微软雅黑" pitchFamily="34" charset="-122"/>
                </a:endParaRPr>
              </a:p>
            </p:txBody>
          </p:sp>
        </p:grpSp>
      </p:grpSp>
      <p:cxnSp>
        <p:nvCxnSpPr>
          <p:cNvPr id="20" name="直接连接符 19"/>
          <p:cNvCxnSpPr>
            <a:endCxn id="22" idx="6"/>
          </p:cNvCxnSpPr>
          <p:nvPr/>
        </p:nvCxnSpPr>
        <p:spPr>
          <a:xfrm flipH="1" flipV="1">
            <a:off x="3709824" y="4210866"/>
            <a:ext cx="960065" cy="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3142823" y="3927365"/>
            <a:ext cx="567000" cy="567000"/>
            <a:chOff x="4534974" y="5306072"/>
            <a:chExt cx="756000" cy="756000"/>
          </a:xfrm>
          <a:solidFill>
            <a:schemeClr val="bg1"/>
          </a:solidFill>
        </p:grpSpPr>
        <p:sp>
          <p:nvSpPr>
            <p:cNvPr id="22" name="椭圆 21"/>
            <p:cNvSpPr/>
            <p:nvPr/>
          </p:nvSpPr>
          <p:spPr>
            <a:xfrm>
              <a:off x="4534974" y="5306072"/>
              <a:ext cx="756000" cy="75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grpSp>
          <p:nvGrpSpPr>
            <p:cNvPr id="23" name="Group 9"/>
            <p:cNvGrpSpPr/>
            <p:nvPr/>
          </p:nvGrpSpPr>
          <p:grpSpPr>
            <a:xfrm>
              <a:off x="4659950" y="5504420"/>
              <a:ext cx="516045" cy="382660"/>
              <a:chOff x="4572000" y="3414713"/>
              <a:chExt cx="374651" cy="277813"/>
            </a:xfrm>
            <a:grpFill/>
          </p:grpSpPr>
          <p:sp>
            <p:nvSpPr>
              <p:cNvPr id="24" name="Freeform 17"/>
              <p:cNvSpPr/>
              <p:nvPr/>
            </p:nvSpPr>
            <p:spPr bwMode="auto">
              <a:xfrm>
                <a:off x="4713288" y="3481388"/>
                <a:ext cx="233363" cy="211138"/>
              </a:xfrm>
              <a:custGeom>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1">
                      <a:lumMod val="75000"/>
                      <a:lumOff val="25000"/>
                    </a:schemeClr>
                  </a:solidFill>
                  <a:latin typeface="微软雅黑" pitchFamily="34" charset="-122"/>
                  <a:ea typeface="微软雅黑" pitchFamily="34" charset="-122"/>
                </a:endParaRPr>
              </a:p>
            </p:txBody>
          </p:sp>
          <p:sp>
            <p:nvSpPr>
              <p:cNvPr id="25" name="Freeform 18"/>
              <p:cNvSpPr/>
              <p:nvPr/>
            </p:nvSpPr>
            <p:spPr bwMode="auto">
              <a:xfrm>
                <a:off x="4572000" y="3414713"/>
                <a:ext cx="241300" cy="209550"/>
              </a:xfrm>
              <a:custGeom>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1">
                      <a:lumMod val="75000"/>
                      <a:lumOff val="25000"/>
                    </a:schemeClr>
                  </a:solidFill>
                  <a:latin typeface="微软雅黑" pitchFamily="34" charset="-122"/>
                  <a:ea typeface="微软雅黑" pitchFamily="34" charset="-122"/>
                </a:endParaRPr>
              </a:p>
            </p:txBody>
          </p:sp>
        </p:grpSp>
      </p:grpSp>
      <p:sp>
        <p:nvSpPr>
          <p:cNvPr id="26" name="任意多边形 25"/>
          <p:cNvSpPr/>
          <p:nvPr/>
        </p:nvSpPr>
        <p:spPr>
          <a:xfrm>
            <a:off x="7394882" y="1688002"/>
            <a:ext cx="885825" cy="2774156"/>
          </a:xfrm>
          <a:custGeom>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27" name="任意多边形 26"/>
          <p:cNvSpPr/>
          <p:nvPr/>
        </p:nvSpPr>
        <p:spPr>
          <a:xfrm>
            <a:off x="6469370" y="3020765"/>
            <a:ext cx="885825" cy="1441391"/>
          </a:xfrm>
          <a:custGeom>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28" name="任意多边形 27"/>
          <p:cNvSpPr/>
          <p:nvPr/>
        </p:nvSpPr>
        <p:spPr>
          <a:xfrm>
            <a:off x="5543856" y="3590842"/>
            <a:ext cx="885825" cy="871316"/>
          </a:xfrm>
          <a:custGeom>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29" name="任意多边形 28"/>
          <p:cNvSpPr/>
          <p:nvPr/>
        </p:nvSpPr>
        <p:spPr>
          <a:xfrm>
            <a:off x="4051607" y="3994845"/>
            <a:ext cx="1452561" cy="467310"/>
          </a:xfrm>
          <a:custGeom>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30" name="椭圆 29"/>
          <p:cNvSpPr/>
          <p:nvPr/>
        </p:nvSpPr>
        <p:spPr>
          <a:xfrm>
            <a:off x="7729794" y="2465632"/>
            <a:ext cx="216000" cy="216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31" name="椭圆 30"/>
          <p:cNvSpPr/>
          <p:nvPr/>
        </p:nvSpPr>
        <p:spPr>
          <a:xfrm>
            <a:off x="6804282" y="3201696"/>
            <a:ext cx="216000" cy="21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32" name="椭圆 31"/>
          <p:cNvSpPr/>
          <p:nvPr/>
        </p:nvSpPr>
        <p:spPr>
          <a:xfrm>
            <a:off x="5878769" y="3681677"/>
            <a:ext cx="216000" cy="21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33" name="椭圆 32"/>
          <p:cNvSpPr/>
          <p:nvPr/>
        </p:nvSpPr>
        <p:spPr>
          <a:xfrm>
            <a:off x="4669887" y="4106940"/>
            <a:ext cx="216000" cy="216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schemeClr val="bg1">
                  <a:lumMod val="50000"/>
                </a:schemeClr>
              </a:solidFill>
              <a:latin typeface="微软雅黑" pitchFamily="34" charset="-122"/>
              <a:ea typeface="微软雅黑" pitchFamily="34" charset="-122"/>
            </a:endParaRPr>
          </a:p>
        </p:txBody>
      </p:sp>
      <p:sp>
        <p:nvSpPr>
          <p:cNvPr id="34" name="矩形 33"/>
          <p:cNvSpPr/>
          <p:nvPr/>
        </p:nvSpPr>
        <p:spPr>
          <a:xfrm>
            <a:off x="2123728" y="1408397"/>
            <a:ext cx="965631" cy="315463"/>
          </a:xfrm>
          <a:prstGeom prst="rect">
            <a:avLst/>
          </a:prstGeom>
        </p:spPr>
        <p:txBody>
          <a:bodyPr wrap="none" lIns="68571" tIns="34286" rIns="68571" bIns="34286">
            <a:spAutoFit/>
          </a:bodyPr>
          <a:lstStyle/>
          <a:p>
            <a:pPr algn="r"/>
            <a:r>
              <a:rPr lang="zh-CN" altLang="en-US" sz="1600" b="1">
                <a:solidFill>
                  <a:schemeClr val="tx1">
                    <a:lumMod val="75000"/>
                    <a:lumOff val="25000"/>
                  </a:schemeClr>
                </a:solidFill>
                <a:latin typeface="微软雅黑" pitchFamily="34" charset="-122"/>
                <a:ea typeface="微软雅黑" pitchFamily="34" charset="-122"/>
              </a:rPr>
              <a:t>添加标题</a:t>
            </a:r>
            <a:endParaRPr lang="en-US" altLang="zh-CN" sz="1600" b="1">
              <a:solidFill>
                <a:schemeClr val="tx1">
                  <a:lumMod val="75000"/>
                  <a:lumOff val="25000"/>
                </a:schemeClr>
              </a:solidFill>
              <a:latin typeface="微软雅黑" pitchFamily="34" charset="-122"/>
              <a:ea typeface="微软雅黑" pitchFamily="34" charset="-122"/>
            </a:endParaRPr>
          </a:p>
        </p:txBody>
      </p:sp>
      <p:sp>
        <p:nvSpPr>
          <p:cNvPr id="35" name="矩形 34"/>
          <p:cNvSpPr/>
          <p:nvPr/>
        </p:nvSpPr>
        <p:spPr>
          <a:xfrm>
            <a:off x="1187624" y="1693379"/>
            <a:ext cx="1922270" cy="415497"/>
          </a:xfrm>
          <a:prstGeom prst="rect">
            <a:avLst/>
          </a:prstGeom>
        </p:spPr>
        <p:txBody>
          <a:bodyPr wrap="square" lIns="68579" tIns="34289" rIns="68579" bIns="34289">
            <a:spAutoFit/>
          </a:bodyPr>
          <a:lstStyle/>
          <a:p>
            <a:pPr algn="r"/>
            <a:r>
              <a:rPr lang="zh-CN" altLang="en-US" sz="1100">
                <a:solidFill>
                  <a:schemeClr val="tx1">
                    <a:lumMod val="75000"/>
                    <a:lumOff val="25000"/>
                  </a:schemeClr>
                </a:solidFill>
                <a:latin typeface="微软雅黑" pitchFamily="34" charset="-122"/>
                <a:ea typeface="微软雅黑" pitchFamily="34" charset="-122"/>
                <a:sym typeface="微软雅黑" pitchFamily="34" charset="-122"/>
              </a:rPr>
              <a:t>点击输入图表的描述说明，点击输入图表的描述说明</a:t>
            </a:r>
            <a:endParaRPr lang="zh-CN" altLang="en-US" sz="1100">
              <a:solidFill>
                <a:schemeClr val="tx1">
                  <a:lumMod val="75000"/>
                  <a:lumOff val="25000"/>
                </a:schemeClr>
              </a:solidFill>
              <a:latin typeface="微软雅黑" pitchFamily="34" charset="-122"/>
              <a:ea typeface="微软雅黑" pitchFamily="34" charset="-122"/>
            </a:endParaRPr>
          </a:p>
        </p:txBody>
      </p:sp>
      <p:sp>
        <p:nvSpPr>
          <p:cNvPr id="36" name="矩形 35"/>
          <p:cNvSpPr/>
          <p:nvPr/>
        </p:nvSpPr>
        <p:spPr>
          <a:xfrm>
            <a:off x="2123728" y="2234763"/>
            <a:ext cx="965631" cy="315463"/>
          </a:xfrm>
          <a:prstGeom prst="rect">
            <a:avLst/>
          </a:prstGeom>
        </p:spPr>
        <p:txBody>
          <a:bodyPr wrap="none" lIns="68571" tIns="34286" rIns="68571" bIns="34286">
            <a:spAutoFit/>
          </a:bodyPr>
          <a:lstStyle/>
          <a:p>
            <a:pPr algn="r"/>
            <a:r>
              <a:rPr lang="zh-CN" altLang="en-US" sz="1600" b="1">
                <a:solidFill>
                  <a:schemeClr val="tx1">
                    <a:lumMod val="75000"/>
                    <a:lumOff val="25000"/>
                  </a:schemeClr>
                </a:solidFill>
                <a:latin typeface="微软雅黑" pitchFamily="34" charset="-122"/>
                <a:ea typeface="微软雅黑" pitchFamily="34" charset="-122"/>
              </a:rPr>
              <a:t>添加标题</a:t>
            </a:r>
            <a:endParaRPr lang="en-US" altLang="zh-CN" sz="1600" b="1">
              <a:solidFill>
                <a:schemeClr val="tx1">
                  <a:lumMod val="75000"/>
                  <a:lumOff val="25000"/>
                </a:schemeClr>
              </a:solidFill>
              <a:latin typeface="微软雅黑" pitchFamily="34" charset="-122"/>
              <a:ea typeface="微软雅黑" pitchFamily="34" charset="-122"/>
            </a:endParaRPr>
          </a:p>
        </p:txBody>
      </p:sp>
      <p:sp>
        <p:nvSpPr>
          <p:cNvPr id="37" name="矩形 36"/>
          <p:cNvSpPr/>
          <p:nvPr/>
        </p:nvSpPr>
        <p:spPr>
          <a:xfrm>
            <a:off x="1187624" y="2519745"/>
            <a:ext cx="1922270" cy="415497"/>
          </a:xfrm>
          <a:prstGeom prst="rect">
            <a:avLst/>
          </a:prstGeom>
        </p:spPr>
        <p:txBody>
          <a:bodyPr wrap="square" lIns="68579" tIns="34289" rIns="68579" bIns="34289">
            <a:spAutoFit/>
          </a:bodyPr>
          <a:lstStyle/>
          <a:p>
            <a:pPr algn="r"/>
            <a:r>
              <a:rPr lang="zh-CN" altLang="en-US" sz="1100">
                <a:solidFill>
                  <a:schemeClr val="tx1">
                    <a:lumMod val="75000"/>
                    <a:lumOff val="25000"/>
                  </a:schemeClr>
                </a:solidFill>
                <a:latin typeface="微软雅黑" pitchFamily="34" charset="-122"/>
                <a:ea typeface="微软雅黑" pitchFamily="34" charset="-122"/>
                <a:sym typeface="微软雅黑" pitchFamily="34" charset="-122"/>
              </a:rPr>
              <a:t>点击输入图表的描述说明，点击输入图表的描述说明</a:t>
            </a:r>
            <a:endParaRPr lang="zh-CN" altLang="en-US" sz="1100">
              <a:solidFill>
                <a:schemeClr val="tx1">
                  <a:lumMod val="75000"/>
                  <a:lumOff val="25000"/>
                </a:schemeClr>
              </a:solidFill>
              <a:latin typeface="微软雅黑" pitchFamily="34" charset="-122"/>
              <a:ea typeface="微软雅黑" pitchFamily="34" charset="-122"/>
            </a:endParaRPr>
          </a:p>
        </p:txBody>
      </p:sp>
      <p:sp>
        <p:nvSpPr>
          <p:cNvPr id="38" name="矩形 37"/>
          <p:cNvSpPr/>
          <p:nvPr/>
        </p:nvSpPr>
        <p:spPr>
          <a:xfrm>
            <a:off x="2123728" y="3061129"/>
            <a:ext cx="965631" cy="315463"/>
          </a:xfrm>
          <a:prstGeom prst="rect">
            <a:avLst/>
          </a:prstGeom>
        </p:spPr>
        <p:txBody>
          <a:bodyPr wrap="none" lIns="68571" tIns="34286" rIns="68571" bIns="34286">
            <a:spAutoFit/>
          </a:bodyPr>
          <a:lstStyle/>
          <a:p>
            <a:pPr algn="r"/>
            <a:r>
              <a:rPr lang="zh-CN" altLang="en-US" sz="1600" b="1">
                <a:solidFill>
                  <a:schemeClr val="tx1">
                    <a:lumMod val="75000"/>
                    <a:lumOff val="25000"/>
                  </a:schemeClr>
                </a:solidFill>
                <a:latin typeface="微软雅黑" pitchFamily="34" charset="-122"/>
                <a:ea typeface="微软雅黑" pitchFamily="34" charset="-122"/>
              </a:rPr>
              <a:t>添加标题</a:t>
            </a:r>
            <a:endParaRPr lang="en-US" altLang="zh-CN" sz="1600" b="1">
              <a:solidFill>
                <a:schemeClr val="tx1">
                  <a:lumMod val="75000"/>
                  <a:lumOff val="25000"/>
                </a:schemeClr>
              </a:solidFill>
              <a:latin typeface="微软雅黑" pitchFamily="34" charset="-122"/>
              <a:ea typeface="微软雅黑" pitchFamily="34" charset="-122"/>
            </a:endParaRPr>
          </a:p>
        </p:txBody>
      </p:sp>
      <p:sp>
        <p:nvSpPr>
          <p:cNvPr id="39" name="矩形 38"/>
          <p:cNvSpPr/>
          <p:nvPr/>
        </p:nvSpPr>
        <p:spPr>
          <a:xfrm>
            <a:off x="1187624" y="3346111"/>
            <a:ext cx="1922270" cy="415497"/>
          </a:xfrm>
          <a:prstGeom prst="rect">
            <a:avLst/>
          </a:prstGeom>
        </p:spPr>
        <p:txBody>
          <a:bodyPr wrap="square" lIns="68579" tIns="34289" rIns="68579" bIns="34289">
            <a:spAutoFit/>
          </a:bodyPr>
          <a:lstStyle/>
          <a:p>
            <a:pPr algn="r"/>
            <a:r>
              <a:rPr lang="zh-CN" altLang="en-US" sz="1100">
                <a:solidFill>
                  <a:schemeClr val="tx1">
                    <a:lumMod val="75000"/>
                    <a:lumOff val="25000"/>
                  </a:schemeClr>
                </a:solidFill>
                <a:latin typeface="微软雅黑" pitchFamily="34" charset="-122"/>
                <a:ea typeface="微软雅黑" pitchFamily="34" charset="-122"/>
                <a:sym typeface="微软雅黑" pitchFamily="34" charset="-122"/>
              </a:rPr>
              <a:t>点击输入图表的描述说明，点击输入图表的描述说明</a:t>
            </a:r>
            <a:endParaRPr lang="zh-CN" altLang="en-US" sz="1100">
              <a:solidFill>
                <a:schemeClr val="tx1">
                  <a:lumMod val="75000"/>
                  <a:lumOff val="25000"/>
                </a:schemeClr>
              </a:solidFill>
              <a:latin typeface="微软雅黑" pitchFamily="34" charset="-122"/>
              <a:ea typeface="微软雅黑" pitchFamily="34" charset="-122"/>
            </a:endParaRPr>
          </a:p>
        </p:txBody>
      </p:sp>
      <p:sp>
        <p:nvSpPr>
          <p:cNvPr id="40" name="矩形 39"/>
          <p:cNvSpPr/>
          <p:nvPr/>
        </p:nvSpPr>
        <p:spPr>
          <a:xfrm>
            <a:off x="2123728" y="3887494"/>
            <a:ext cx="965631" cy="315463"/>
          </a:xfrm>
          <a:prstGeom prst="rect">
            <a:avLst/>
          </a:prstGeom>
        </p:spPr>
        <p:txBody>
          <a:bodyPr wrap="none" lIns="68571" tIns="34286" rIns="68571" bIns="34286">
            <a:spAutoFit/>
          </a:bodyPr>
          <a:lstStyle/>
          <a:p>
            <a:pPr algn="r"/>
            <a:r>
              <a:rPr lang="zh-CN" altLang="en-US" sz="1600" b="1">
                <a:solidFill>
                  <a:schemeClr val="tx1">
                    <a:lumMod val="75000"/>
                    <a:lumOff val="25000"/>
                  </a:schemeClr>
                </a:solidFill>
                <a:latin typeface="微软雅黑" pitchFamily="34" charset="-122"/>
                <a:ea typeface="微软雅黑" pitchFamily="34" charset="-122"/>
              </a:rPr>
              <a:t>添加标题</a:t>
            </a:r>
            <a:endParaRPr lang="en-US" altLang="zh-CN" sz="1600" b="1">
              <a:solidFill>
                <a:schemeClr val="tx1">
                  <a:lumMod val="75000"/>
                  <a:lumOff val="25000"/>
                </a:schemeClr>
              </a:solidFill>
              <a:latin typeface="微软雅黑" pitchFamily="34" charset="-122"/>
              <a:ea typeface="微软雅黑" pitchFamily="34" charset="-122"/>
            </a:endParaRPr>
          </a:p>
        </p:txBody>
      </p:sp>
      <p:sp>
        <p:nvSpPr>
          <p:cNvPr id="41" name="矩形 40"/>
          <p:cNvSpPr/>
          <p:nvPr/>
        </p:nvSpPr>
        <p:spPr>
          <a:xfrm>
            <a:off x="1187624" y="4172477"/>
            <a:ext cx="1922270" cy="415497"/>
          </a:xfrm>
          <a:prstGeom prst="rect">
            <a:avLst/>
          </a:prstGeom>
        </p:spPr>
        <p:txBody>
          <a:bodyPr wrap="square" lIns="68579" tIns="34289" rIns="68579" bIns="34289">
            <a:spAutoFit/>
          </a:bodyPr>
          <a:lstStyle/>
          <a:p>
            <a:pPr algn="r"/>
            <a:r>
              <a:rPr lang="zh-CN" altLang="en-US" sz="1100">
                <a:solidFill>
                  <a:schemeClr val="tx1">
                    <a:lumMod val="75000"/>
                    <a:lumOff val="25000"/>
                  </a:schemeClr>
                </a:solidFill>
                <a:latin typeface="微软雅黑" pitchFamily="34" charset="-122"/>
                <a:ea typeface="微软雅黑" pitchFamily="34" charset="-122"/>
                <a:sym typeface="微软雅黑" pitchFamily="34" charset="-122"/>
              </a:rPr>
              <a:t>点击输入图表的描述说明，点击输入图表的描述说明</a:t>
            </a:r>
            <a:endParaRPr lang="zh-CN" altLang="en-US" sz="110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53641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4" fill="hold" grpId="3" nodeType="afterEffect">
                                  <p:childTnLst>
                                    <p:set>
                                      <p:cBhvr>
                                        <p:cTn id="7" dur="1" fill="hold">
                                          <p:stCondLst>
                                            <p:cond delay="0"/>
                                          </p:stCondLst>
                                        </p:cTn>
                                        <p:tgtEl>
                                          <p:spTgt spid="29"/>
                                        </p:tgtEl>
                                        <p:attrNameLst>
                                          <p:attrName>style.visibility</p:attrName>
                                        </p:attrNameLst>
                                      </p:cBhvr>
                                      <p:to>
                                        <p:strVal val="visible"/>
                                      </p:to>
                                    </p:set>
                                    <p:animEffect transition="in" filter="wipe(down)">
                                      <p:cBhvr>
                                        <p:cTn id="8" dur="200"/>
                                        <p:tgtEl>
                                          <p:spTgt spid="29"/>
                                        </p:tgtEl>
                                      </p:cBhvr>
                                    </p:animEffect>
                                  </p:childTnLst>
                                </p:cTn>
                              </p:par>
                              <p:par>
                                <p:cTn id="9" presetID="22" presetClass="entr" presetSubtype="4" fill="hold" grpId="2" nodeType="withEffect">
                                  <p:childTnLst>
                                    <p:set>
                                      <p:cBhvr>
                                        <p:cTn id="10" dur="1" fill="hold">
                                          <p:stCondLst>
                                            <p:cond delay="0"/>
                                          </p:stCondLst>
                                        </p:cTn>
                                        <p:tgtEl>
                                          <p:spTgt spid="28"/>
                                        </p:tgtEl>
                                        <p:attrNameLst>
                                          <p:attrName>style.visibility</p:attrName>
                                        </p:attrNameLst>
                                      </p:cBhvr>
                                      <p:to>
                                        <p:strVal val="visible"/>
                                      </p:to>
                                    </p:set>
                                    <p:animEffect transition="in" filter="wipe(down)">
                                      <p:cBhvr>
                                        <p:cTn id="11" dur="400"/>
                                        <p:tgtEl>
                                          <p:spTgt spid="28"/>
                                        </p:tgtEl>
                                      </p:cBhvr>
                                    </p:animEffect>
                                  </p:childTnLst>
                                </p:cTn>
                              </p:par>
                              <p:par>
                                <p:cTn id="12" presetID="22" presetClass="entr" presetSubtype="4" fill="hold" grpId="1" nodeType="withEffect">
                                  <p:childTnLst>
                                    <p:set>
                                      <p:cBhvr>
                                        <p:cTn id="13" dur="1" fill="hold">
                                          <p:stCondLst>
                                            <p:cond delay="0"/>
                                          </p:stCondLst>
                                        </p:cTn>
                                        <p:tgtEl>
                                          <p:spTgt spid="27"/>
                                        </p:tgtEl>
                                        <p:attrNameLst>
                                          <p:attrName>style.visibility</p:attrName>
                                        </p:attrNameLst>
                                      </p:cBhvr>
                                      <p:to>
                                        <p:strVal val="visible"/>
                                      </p:to>
                                    </p:set>
                                    <p:animEffect transition="in" filter="wipe(down)">
                                      <p:cBhvr>
                                        <p:cTn id="14" dur="600"/>
                                        <p:tgtEl>
                                          <p:spTgt spid="27"/>
                                        </p:tgtEl>
                                      </p:cBhvr>
                                    </p:animEffect>
                                  </p:childTnLst>
                                </p:cTn>
                              </p:par>
                              <p:par>
                                <p:cTn id="15" presetID="22" presetClass="entr" presetSubtype="4" fill="hold" grpId="0" nodeType="withEffect">
                                  <p:childTnLst>
                                    <p:set>
                                      <p:cBhvr>
                                        <p:cTn id="16" dur="1" fill="hold">
                                          <p:stCondLst>
                                            <p:cond delay="0"/>
                                          </p:stCondLst>
                                        </p:cTn>
                                        <p:tgtEl>
                                          <p:spTgt spid="26"/>
                                        </p:tgtEl>
                                        <p:attrNameLst>
                                          <p:attrName>style.visibility</p:attrName>
                                        </p:attrNameLst>
                                      </p:cBhvr>
                                      <p:to>
                                        <p:strVal val="visible"/>
                                      </p:to>
                                    </p:set>
                                    <p:animEffect transition="in" filter="wipe(down)">
                                      <p:cBhvr>
                                        <p:cTn id="17" dur="900"/>
                                        <p:tgtEl>
                                          <p:spTgt spid="26"/>
                                        </p:tgtEl>
                                      </p:cBhvr>
                                    </p:animEffect>
                                  </p:childTnLst>
                                </p:cTn>
                              </p:par>
                              <p:par>
                                <p:cTn id="18" presetID="10" presetClass="entr" presetSubtype="0" fill="hold" grpId="10" nodeType="withEffect">
                                  <p:childTnLst>
                                    <p:set>
                                      <p:cBhvr>
                                        <p:cTn id="19" dur="1" fill="hold">
                                          <p:stCondLst>
                                            <p:cond delay="0"/>
                                          </p:stCondLst>
                                        </p:cTn>
                                        <p:tgtEl>
                                          <p:spTgt spid="33"/>
                                        </p:tgtEl>
                                        <p:attrNameLst>
                                          <p:attrName>style.visibility</p:attrName>
                                        </p:attrNameLst>
                                      </p:cBhvr>
                                      <p:to>
                                        <p:strVal val="visible"/>
                                      </p:to>
                                    </p:set>
                                    <p:animEffect transition="in" filter="fade">
                                      <p:cBhvr>
                                        <p:cTn id="20" dur="250"/>
                                        <p:tgtEl>
                                          <p:spTgt spid="33"/>
                                        </p:tgtEl>
                                      </p:cBhvr>
                                    </p:animEffect>
                                  </p:childTnLst>
                                </p:cTn>
                              </p:par>
                              <p:par>
                                <p:cTn id="21" presetID="10" presetClass="entr" presetSubtype="0" fill="hold" grpId="8" nodeType="withEffec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par>
                                <p:cTn id="24" presetID="10" presetClass="entr" presetSubtype="0" fill="hold" grpId="6" nodeType="withEffect">
                                  <p:childTnLst>
                                    <p:set>
                                      <p:cBhvr>
                                        <p:cTn id="25" dur="1" fill="hold">
                                          <p:stCondLst>
                                            <p:cond delay="0"/>
                                          </p:stCondLst>
                                        </p:cTn>
                                        <p:tgtEl>
                                          <p:spTgt spid="31"/>
                                        </p:tgtEl>
                                        <p:attrNameLst>
                                          <p:attrName>style.visibility</p:attrName>
                                        </p:attrNameLst>
                                      </p:cBhvr>
                                      <p:to>
                                        <p:strVal val="visible"/>
                                      </p:to>
                                    </p:set>
                                    <p:animEffect transition="in" filter="fade">
                                      <p:cBhvr>
                                        <p:cTn id="26" dur="250"/>
                                        <p:tgtEl>
                                          <p:spTgt spid="31"/>
                                        </p:tgtEl>
                                      </p:cBhvr>
                                    </p:animEffect>
                                  </p:childTnLst>
                                </p:cTn>
                              </p:par>
                              <p:par>
                                <p:cTn id="27" presetID="10" presetClass="entr" presetSubtype="0" fill="hold" grpId="4" nodeType="withEffect">
                                  <p:childTnLst>
                                    <p:set>
                                      <p:cBhvr>
                                        <p:cTn id="28" dur="1" fill="hold">
                                          <p:stCondLst>
                                            <p:cond delay="0"/>
                                          </p:stCondLst>
                                        </p:cTn>
                                        <p:tgtEl>
                                          <p:spTgt spid="30"/>
                                        </p:tgtEl>
                                        <p:attrNameLst>
                                          <p:attrName>style.visibility</p:attrName>
                                        </p:attrNameLst>
                                      </p:cBhvr>
                                      <p:to>
                                        <p:strVal val="visible"/>
                                      </p:to>
                                    </p:set>
                                    <p:animEffect transition="in" filter="fade">
                                      <p:cBhvr>
                                        <p:cTn id="29" dur="250"/>
                                        <p:tgtEl>
                                          <p:spTgt spid="30"/>
                                        </p:tgtEl>
                                      </p:cBhvr>
                                    </p:animEffect>
                                  </p:childTnLst>
                                </p:cTn>
                              </p:par>
                            </p:childTnLst>
                          </p:cTn>
                        </p:par>
                        <p:par>
                          <p:cTn id="30" fill="hold" nodeType="withGroup">
                            <p:stCondLst>
                              <p:cond delay="1500"/>
                            </p:stCondLst>
                            <p:childTnLst>
                              <p:par>
                                <p:cTn id="31" presetID="26" presetClass="emph" presetSubtype="0" fill="hold" grpId="11" nodeType="afterEffect">
                                  <p:childTnLst>
                                    <p:animEffect transition="out" filter="fade">
                                      <p:cBhvr>
                                        <p:cTn id="32" dur="500" tmFilter="0, 0; .2, .5; .8, .5; 1, 0"/>
                                        <p:tgtEl>
                                          <p:spTgt spid="33"/>
                                        </p:tgtEl>
                                      </p:cBhvr>
                                    </p:animEffect>
                                    <p:animScale>
                                      <p:cBhvr>
                                        <p:cTn id="33" dur="250" autoRev="1" fill="hold"/>
                                        <p:tgtEl>
                                          <p:spTgt spid="33"/>
                                        </p:tgtEl>
                                      </p:cBhvr>
                                      <p:by x="105000" y="105000"/>
                                    </p:animScale>
                                  </p:childTnLst>
                                </p:cTn>
                              </p:par>
                            </p:childTnLst>
                          </p:cTn>
                        </p:par>
                        <p:par>
                          <p:cTn id="34" fill="hold" nodeType="withGroup">
                            <p:stCondLst>
                              <p:cond delay="2000"/>
                            </p:stCondLst>
                            <p:childTnLst>
                              <p:par>
                                <p:cTn id="35" presetID="22" presetClass="entr" presetSubtype="2" fill="hold" nodeType="afterEffect">
                                  <p:childTnLst>
                                    <p:set>
                                      <p:cBhvr>
                                        <p:cTn id="36" dur="1" fill="hold">
                                          <p:stCondLst>
                                            <p:cond delay="0"/>
                                          </p:stCondLst>
                                        </p:cTn>
                                        <p:tgtEl>
                                          <p:spTgt spid="20"/>
                                        </p:tgtEl>
                                        <p:attrNameLst>
                                          <p:attrName>style.visibility</p:attrName>
                                        </p:attrNameLst>
                                      </p:cBhvr>
                                      <p:to>
                                        <p:strVal val="visible"/>
                                      </p:to>
                                    </p:set>
                                    <p:animEffect transition="in" filter="wipe(right)">
                                      <p:cBhvr>
                                        <p:cTn id="37" dur="250"/>
                                        <p:tgtEl>
                                          <p:spTgt spid="20"/>
                                        </p:tgtEl>
                                      </p:cBhvr>
                                    </p:animEffect>
                                  </p:childTnLst>
                                </p:cTn>
                              </p:par>
                            </p:childTnLst>
                          </p:cTn>
                        </p:par>
                        <p:par>
                          <p:cTn id="38" fill="hold" nodeType="withGroup">
                            <p:stCondLst>
                              <p:cond delay="2250"/>
                            </p:stCondLst>
                            <p:childTnLst>
                              <p:par>
                                <p:cTn id="39" presetID="10" presetClass="entr" presetSubtype="0" fill="hold" nodeType="afterEffec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withGroup">
                            <p:stCondLst>
                              <p:cond delay="2750"/>
                            </p:stCondLst>
                            <p:childTnLst>
                              <p:par>
                                <p:cTn id="43" presetID="14" presetClass="entr" presetSubtype="10" fill="hold" grpId="18" nodeType="afterEffect">
                                  <p:childTnLst>
                                    <p:set>
                                      <p:cBhvr>
                                        <p:cTn id="44" dur="1" fill="hold">
                                          <p:stCondLst>
                                            <p:cond delay="0"/>
                                          </p:stCondLst>
                                        </p:cTn>
                                        <p:tgtEl>
                                          <p:spTgt spid="40"/>
                                        </p:tgtEl>
                                        <p:attrNameLst>
                                          <p:attrName>style.visibility</p:attrName>
                                        </p:attrNameLst>
                                      </p:cBhvr>
                                      <p:to>
                                        <p:strVal val="visible"/>
                                      </p:to>
                                    </p:set>
                                    <p:animEffect transition="in" filter="randombar(horizontal)">
                                      <p:cBhvr>
                                        <p:cTn id="45" dur="500"/>
                                        <p:tgtEl>
                                          <p:spTgt spid="40"/>
                                        </p:tgtEl>
                                      </p:cBhvr>
                                    </p:animEffect>
                                  </p:childTnLst>
                                </p:cTn>
                              </p:par>
                              <p:par>
                                <p:cTn id="46" presetID="14" presetClass="entr" presetSubtype="10" fill="hold" grpId="19" nodeType="withEffect">
                                  <p:childTnLst>
                                    <p:set>
                                      <p:cBhvr>
                                        <p:cTn id="47" dur="1" fill="hold">
                                          <p:stCondLst>
                                            <p:cond delay="0"/>
                                          </p:stCondLst>
                                        </p:cTn>
                                        <p:tgtEl>
                                          <p:spTgt spid="41"/>
                                        </p:tgtEl>
                                        <p:attrNameLst>
                                          <p:attrName>style.visibility</p:attrName>
                                        </p:attrNameLst>
                                      </p:cBhvr>
                                      <p:to>
                                        <p:strVal val="visible"/>
                                      </p:to>
                                    </p:set>
                                    <p:animEffect transition="in" filter="randombar(horizontal)">
                                      <p:cBhvr>
                                        <p:cTn id="48" dur="500"/>
                                        <p:tgtEl>
                                          <p:spTgt spid="41"/>
                                        </p:tgtEl>
                                      </p:cBhvr>
                                    </p:animEffect>
                                  </p:childTnLst>
                                </p:cTn>
                              </p:par>
                            </p:childTnLst>
                          </p:cTn>
                        </p:par>
                        <p:par>
                          <p:cTn id="49" fill="hold" nodeType="withGroup">
                            <p:stCondLst>
                              <p:cond delay="3250"/>
                            </p:stCondLst>
                            <p:childTnLst>
                              <p:par>
                                <p:cTn id="50" presetID="26" presetClass="emph" presetSubtype="0" fill="hold" grpId="9" nodeType="afterEffect">
                                  <p:childTnLst>
                                    <p:animEffect transition="out" filter="fade">
                                      <p:cBhvr>
                                        <p:cTn id="51" dur="500" tmFilter="0, 0; .2, .5; .8, .5; 1, 0"/>
                                        <p:tgtEl>
                                          <p:spTgt spid="32"/>
                                        </p:tgtEl>
                                      </p:cBhvr>
                                    </p:animEffect>
                                    <p:animScale>
                                      <p:cBhvr>
                                        <p:cTn id="52" dur="250" autoRev="1" fill="hold"/>
                                        <p:tgtEl>
                                          <p:spTgt spid="32"/>
                                        </p:tgtEl>
                                      </p:cBhvr>
                                      <p:by x="105000" y="105000"/>
                                    </p:animScale>
                                  </p:childTnLst>
                                </p:cTn>
                              </p:par>
                            </p:childTnLst>
                          </p:cTn>
                        </p:par>
                        <p:par>
                          <p:cTn id="53" fill="hold" nodeType="withGroup">
                            <p:stCondLst>
                              <p:cond delay="3750"/>
                            </p:stCondLst>
                            <p:childTnLst>
                              <p:par>
                                <p:cTn id="54" presetID="22" presetClass="entr" presetSubtype="2" fill="hold" nodeType="afterEffect">
                                  <p:childTnLst>
                                    <p:set>
                                      <p:cBhvr>
                                        <p:cTn id="55" dur="1" fill="hold">
                                          <p:stCondLst>
                                            <p:cond delay="0"/>
                                          </p:stCondLst>
                                        </p:cTn>
                                        <p:tgtEl>
                                          <p:spTgt spid="9"/>
                                        </p:tgtEl>
                                        <p:attrNameLst>
                                          <p:attrName>style.visibility</p:attrName>
                                        </p:attrNameLst>
                                      </p:cBhvr>
                                      <p:to>
                                        <p:strVal val="visible"/>
                                      </p:to>
                                    </p:set>
                                    <p:animEffect transition="in" filter="wipe(right)">
                                      <p:cBhvr>
                                        <p:cTn id="56" dur="500"/>
                                        <p:tgtEl>
                                          <p:spTgt spid="9"/>
                                        </p:tgtEl>
                                      </p:cBhvr>
                                    </p:animEffect>
                                  </p:childTnLst>
                                </p:cTn>
                              </p:par>
                            </p:childTnLst>
                          </p:cTn>
                        </p:par>
                        <p:par>
                          <p:cTn id="57" fill="hold" nodeType="withGroup">
                            <p:stCondLst>
                              <p:cond delay="4250"/>
                            </p:stCondLst>
                            <p:childTnLst>
                              <p:par>
                                <p:cTn id="58" presetID="10" presetClass="entr" presetSubtype="0" fill="hold" nodeType="afterEffec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par>
                          <p:cTn id="61" fill="hold" nodeType="withGroup">
                            <p:stCondLst>
                              <p:cond delay="4750"/>
                            </p:stCondLst>
                            <p:childTnLst>
                              <p:par>
                                <p:cTn id="62" presetID="14" presetClass="entr" presetSubtype="10" fill="hold" grpId="17" nodeType="afterEffect">
                                  <p:childTnLst>
                                    <p:set>
                                      <p:cBhvr>
                                        <p:cTn id="63" dur="1" fill="hold">
                                          <p:stCondLst>
                                            <p:cond delay="0"/>
                                          </p:stCondLst>
                                        </p:cTn>
                                        <p:tgtEl>
                                          <p:spTgt spid="39"/>
                                        </p:tgtEl>
                                        <p:attrNameLst>
                                          <p:attrName>style.visibility</p:attrName>
                                        </p:attrNameLst>
                                      </p:cBhvr>
                                      <p:to>
                                        <p:strVal val="visible"/>
                                      </p:to>
                                    </p:set>
                                    <p:animEffect transition="in" filter="randombar(horizontal)">
                                      <p:cBhvr>
                                        <p:cTn id="64" dur="500"/>
                                        <p:tgtEl>
                                          <p:spTgt spid="39"/>
                                        </p:tgtEl>
                                      </p:cBhvr>
                                    </p:animEffect>
                                  </p:childTnLst>
                                </p:cTn>
                              </p:par>
                              <p:par>
                                <p:cTn id="65" presetID="14" presetClass="entr" presetSubtype="10" fill="hold" grpId="16" nodeType="withEffec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500"/>
                                        <p:tgtEl>
                                          <p:spTgt spid="38"/>
                                        </p:tgtEl>
                                      </p:cBhvr>
                                    </p:animEffect>
                                  </p:childTnLst>
                                </p:cTn>
                              </p:par>
                            </p:childTnLst>
                          </p:cTn>
                        </p:par>
                        <p:par>
                          <p:cTn id="68" fill="hold" nodeType="withGroup">
                            <p:stCondLst>
                              <p:cond delay="5250"/>
                            </p:stCondLst>
                            <p:childTnLst>
                              <p:par>
                                <p:cTn id="69" presetID="26" presetClass="emph" presetSubtype="0" fill="hold" grpId="7" nodeType="afterEffect">
                                  <p:childTnLst>
                                    <p:animEffect transition="out" filter="fade">
                                      <p:cBhvr>
                                        <p:cTn id="70" dur="500" tmFilter="0, 0; .2, .5; .8, .5; 1, 0"/>
                                        <p:tgtEl>
                                          <p:spTgt spid="31"/>
                                        </p:tgtEl>
                                      </p:cBhvr>
                                    </p:animEffect>
                                    <p:animScale>
                                      <p:cBhvr>
                                        <p:cTn id="71" dur="250" autoRev="1" fill="hold"/>
                                        <p:tgtEl>
                                          <p:spTgt spid="31"/>
                                        </p:tgtEl>
                                      </p:cBhvr>
                                      <p:by x="105000" y="105000"/>
                                    </p:animScale>
                                  </p:childTnLst>
                                </p:cTn>
                              </p:par>
                            </p:childTnLst>
                          </p:cTn>
                        </p:par>
                        <p:par>
                          <p:cTn id="72" fill="hold" nodeType="withGroup">
                            <p:stCondLst>
                              <p:cond delay="5750"/>
                            </p:stCondLst>
                            <p:childTnLst>
                              <p:par>
                                <p:cTn id="73" presetID="22" presetClass="entr" presetSubtype="2" fill="hold" nodeType="afterEffect">
                                  <p:childTnLst>
                                    <p:set>
                                      <p:cBhvr>
                                        <p:cTn id="74" dur="1" fill="hold">
                                          <p:stCondLst>
                                            <p:cond delay="0"/>
                                          </p:stCondLst>
                                        </p:cTn>
                                        <p:tgtEl>
                                          <p:spTgt spid="13"/>
                                        </p:tgtEl>
                                        <p:attrNameLst>
                                          <p:attrName>style.visibility</p:attrName>
                                        </p:attrNameLst>
                                      </p:cBhvr>
                                      <p:to>
                                        <p:strVal val="visible"/>
                                      </p:to>
                                    </p:set>
                                    <p:animEffect transition="in" filter="wipe(right)">
                                      <p:cBhvr>
                                        <p:cTn id="75" dur="600"/>
                                        <p:tgtEl>
                                          <p:spTgt spid="13"/>
                                        </p:tgtEl>
                                      </p:cBhvr>
                                    </p:animEffect>
                                  </p:childTnLst>
                                </p:cTn>
                              </p:par>
                            </p:childTnLst>
                          </p:cTn>
                        </p:par>
                        <p:par>
                          <p:cTn id="76" fill="hold" nodeType="withGroup">
                            <p:stCondLst>
                              <p:cond delay="6350"/>
                            </p:stCondLst>
                            <p:childTnLst>
                              <p:par>
                                <p:cTn id="77" presetID="10" presetClass="entr" presetSubtype="0" fill="hold" nodeType="afterEffec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par>
                          <p:cTn id="80" fill="hold" nodeType="withGroup">
                            <p:stCondLst>
                              <p:cond delay="6850"/>
                            </p:stCondLst>
                            <p:childTnLst>
                              <p:par>
                                <p:cTn id="81" presetID="14" presetClass="entr" presetSubtype="10" fill="hold" grpId="14" nodeType="afterEffect">
                                  <p:childTnLst>
                                    <p:set>
                                      <p:cBhvr>
                                        <p:cTn id="82" dur="1" fill="hold">
                                          <p:stCondLst>
                                            <p:cond delay="0"/>
                                          </p:stCondLst>
                                        </p:cTn>
                                        <p:tgtEl>
                                          <p:spTgt spid="36"/>
                                        </p:tgtEl>
                                        <p:attrNameLst>
                                          <p:attrName>style.visibility</p:attrName>
                                        </p:attrNameLst>
                                      </p:cBhvr>
                                      <p:to>
                                        <p:strVal val="visible"/>
                                      </p:to>
                                    </p:set>
                                    <p:animEffect transition="in" filter="randombar(horizontal)">
                                      <p:cBhvr>
                                        <p:cTn id="83" dur="500"/>
                                        <p:tgtEl>
                                          <p:spTgt spid="36"/>
                                        </p:tgtEl>
                                      </p:cBhvr>
                                    </p:animEffect>
                                  </p:childTnLst>
                                </p:cTn>
                              </p:par>
                              <p:par>
                                <p:cTn id="84" presetID="14" presetClass="entr" presetSubtype="10" fill="hold" grpId="15" nodeType="withEffect">
                                  <p:childTnLst>
                                    <p:set>
                                      <p:cBhvr>
                                        <p:cTn id="85" dur="1" fill="hold">
                                          <p:stCondLst>
                                            <p:cond delay="0"/>
                                          </p:stCondLst>
                                        </p:cTn>
                                        <p:tgtEl>
                                          <p:spTgt spid="37"/>
                                        </p:tgtEl>
                                        <p:attrNameLst>
                                          <p:attrName>style.visibility</p:attrName>
                                        </p:attrNameLst>
                                      </p:cBhvr>
                                      <p:to>
                                        <p:strVal val="visible"/>
                                      </p:to>
                                    </p:set>
                                    <p:animEffect transition="in" filter="randombar(horizontal)">
                                      <p:cBhvr>
                                        <p:cTn id="86" dur="500"/>
                                        <p:tgtEl>
                                          <p:spTgt spid="37"/>
                                        </p:tgtEl>
                                      </p:cBhvr>
                                    </p:animEffect>
                                  </p:childTnLst>
                                </p:cTn>
                              </p:par>
                            </p:childTnLst>
                          </p:cTn>
                        </p:par>
                        <p:par>
                          <p:cTn id="87" fill="hold" nodeType="withGroup">
                            <p:stCondLst>
                              <p:cond delay="7350"/>
                            </p:stCondLst>
                            <p:childTnLst>
                              <p:par>
                                <p:cTn id="88" presetID="26" presetClass="emph" presetSubtype="0" fill="hold" grpId="5" nodeType="afterEffect">
                                  <p:childTnLst>
                                    <p:animEffect transition="out" filter="fade">
                                      <p:cBhvr>
                                        <p:cTn id="89" dur="500" tmFilter="0, 0; .2, .5; .8, .5; 1, 0"/>
                                        <p:tgtEl>
                                          <p:spTgt spid="30"/>
                                        </p:tgtEl>
                                      </p:cBhvr>
                                    </p:animEffect>
                                    <p:animScale>
                                      <p:cBhvr>
                                        <p:cTn id="90" dur="250" autoRev="1" fill="hold"/>
                                        <p:tgtEl>
                                          <p:spTgt spid="30"/>
                                        </p:tgtEl>
                                      </p:cBhvr>
                                      <p:by x="105000" y="105000"/>
                                    </p:animScale>
                                  </p:childTnLst>
                                </p:cTn>
                              </p:par>
                            </p:childTnLst>
                          </p:cTn>
                        </p:par>
                        <p:par>
                          <p:cTn id="91" fill="hold" nodeType="withGroup">
                            <p:stCondLst>
                              <p:cond delay="7850"/>
                            </p:stCondLst>
                            <p:childTnLst>
                              <p:par>
                                <p:cTn id="92" presetID="22" presetClass="entr" presetSubtype="2" fill="hold" nodeType="afterEffect">
                                  <p:childTnLst>
                                    <p:set>
                                      <p:cBhvr>
                                        <p:cTn id="93" dur="1" fill="hold">
                                          <p:stCondLst>
                                            <p:cond delay="0"/>
                                          </p:stCondLst>
                                        </p:cTn>
                                        <p:tgtEl>
                                          <p:spTgt spid="3"/>
                                        </p:tgtEl>
                                        <p:attrNameLst>
                                          <p:attrName>style.visibility</p:attrName>
                                        </p:attrNameLst>
                                      </p:cBhvr>
                                      <p:to>
                                        <p:strVal val="visible"/>
                                      </p:to>
                                    </p:set>
                                    <p:animEffect transition="in" filter="wipe(right)">
                                      <p:cBhvr>
                                        <p:cTn id="94" dur="750"/>
                                        <p:tgtEl>
                                          <p:spTgt spid="3"/>
                                        </p:tgtEl>
                                      </p:cBhvr>
                                    </p:animEffect>
                                  </p:childTnLst>
                                </p:cTn>
                              </p:par>
                            </p:childTnLst>
                          </p:cTn>
                        </p:par>
                        <p:par>
                          <p:cTn id="95" fill="hold" nodeType="withGroup">
                            <p:stCondLst>
                              <p:cond delay="8600"/>
                            </p:stCondLst>
                            <p:childTnLst>
                              <p:par>
                                <p:cTn id="96" presetID="10" presetClass="entr" presetSubtype="0" fill="hold" nodeType="afterEffec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par>
                          <p:cTn id="99" fill="hold" nodeType="withGroup">
                            <p:stCondLst>
                              <p:cond delay="9100"/>
                            </p:stCondLst>
                            <p:childTnLst>
                              <p:par>
                                <p:cTn id="100" presetID="14" presetClass="entr" presetSubtype="10" fill="hold" grpId="12" nodeType="afterEffec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13" nodeType="withEffect">
                                  <p:childTnLst>
                                    <p:set>
                                      <p:cBhvr>
                                        <p:cTn id="104" dur="1" fill="hold">
                                          <p:stCondLst>
                                            <p:cond delay="0"/>
                                          </p:stCondLst>
                                        </p:cTn>
                                        <p:tgtEl>
                                          <p:spTgt spid="35"/>
                                        </p:tgtEl>
                                        <p:attrNameLst>
                                          <p:attrName>style.visibility</p:attrName>
                                        </p:attrNameLst>
                                      </p:cBhvr>
                                      <p:to>
                                        <p:strVal val="visible"/>
                                      </p:to>
                                    </p:set>
                                    <p:animEffect transition="in" filter="randombar(horizontal)">
                                      <p:cBhvr>
                                        <p:cTn id="10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1"/>
      <p:bldP spid="28" grpId="2"/>
      <p:bldP spid="29" grpId="3"/>
      <p:bldP spid="30" grpId="4"/>
      <p:bldP spid="30" grpId="5"/>
      <p:bldP spid="31" grpId="6"/>
      <p:bldP spid="31" grpId="7"/>
      <p:bldP spid="32" grpId="8"/>
      <p:bldP spid="32" grpId="9"/>
      <p:bldP spid="33" grpId="10"/>
      <p:bldP spid="33" grpId="11"/>
      <p:bldP spid="34" grpId="12"/>
      <p:bldP spid="35" grpId="13"/>
      <p:bldP spid="36" grpId="14"/>
      <p:bldP spid="37" grpId="15"/>
      <p:bldP spid="38" grpId="16"/>
      <p:bldP spid="39" grpId="17"/>
      <p:bldP spid="40" grpId="18"/>
      <p:bldP spid="41" grpId="19"/>
    </p:bldLst>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41" y="45167"/>
            <a:ext cx="7284118" cy="505316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1563638"/>
            <a:ext cx="1657975" cy="3681680"/>
          </a:xfrm>
          <a:prstGeom prst="rect">
            <a:avLst/>
          </a:prstGeom>
        </p:spPr>
      </p:pic>
      <p:sp>
        <p:nvSpPr>
          <p:cNvPr id="21" name="TextBox 20"/>
          <p:cNvSpPr txBox="1"/>
          <p:nvPr/>
        </p:nvSpPr>
        <p:spPr>
          <a:xfrm>
            <a:off x="2106486" y="2499742"/>
            <a:ext cx="4248472" cy="584775"/>
          </a:xfrm>
          <a:prstGeom prst="rect">
            <a:avLst/>
          </a:prstGeom>
          <a:noFill/>
        </p:spPr>
        <p:txBody>
          <a:bodyPr wrap="square" rtlCol="0">
            <a:spAutoFit/>
          </a:bodyPr>
          <a:lstStyle/>
          <a:p>
            <a:r>
              <a:rPr lang="zh-CN" altLang="en-US" sz="3200">
                <a:solidFill>
                  <a:schemeClr val="accent1"/>
                </a:solidFill>
                <a:ea typeface="微软雅黑" pitchFamily="34" charset="-122"/>
              </a:rPr>
              <a:t>单击此处添加标题</a:t>
            </a:r>
          </a:p>
        </p:txBody>
      </p:sp>
      <p:sp>
        <p:nvSpPr>
          <p:cNvPr id="22" name="TextBox 21"/>
          <p:cNvSpPr txBox="1"/>
          <p:nvPr/>
        </p:nvSpPr>
        <p:spPr>
          <a:xfrm>
            <a:off x="2133483" y="1299413"/>
            <a:ext cx="1575449" cy="1200329"/>
          </a:xfrm>
          <a:prstGeom prst="rect">
            <a:avLst/>
          </a:prstGeom>
          <a:noFill/>
        </p:spPr>
        <p:txBody>
          <a:bodyPr wrap="square" rtlCol="0">
            <a:spAutoFit/>
          </a:bodyPr>
          <a:lstStyle/>
          <a:p>
            <a:r>
              <a:rPr lang="en-US" altLang="zh-CN" sz="7200">
                <a:solidFill>
                  <a:schemeClr val="tx1">
                    <a:lumMod val="75000"/>
                    <a:lumOff val="25000"/>
                  </a:schemeClr>
                </a:solidFill>
                <a:latin typeface="微软雅黑" pitchFamily="34" charset="-122"/>
                <a:ea typeface="微软雅黑" pitchFamily="34" charset="-122"/>
              </a:rPr>
              <a:t>01</a:t>
            </a:r>
            <a:endParaRPr lang="zh-CN" altLang="en-US" sz="7200">
              <a:solidFill>
                <a:schemeClr val="tx1">
                  <a:lumMod val="75000"/>
                  <a:lumOff val="25000"/>
                </a:schemeClr>
              </a:solidFill>
              <a:latin typeface="微软雅黑" pitchFamily="34" charset="-122"/>
              <a:ea typeface="微软雅黑" pitchFamily="34" charset="-122"/>
            </a:endParaRPr>
          </a:p>
        </p:txBody>
      </p:sp>
      <p:sp>
        <p:nvSpPr>
          <p:cNvPr id="23" name="TextBox 22"/>
          <p:cNvSpPr txBox="1"/>
          <p:nvPr/>
        </p:nvSpPr>
        <p:spPr>
          <a:xfrm>
            <a:off x="2132455" y="3173645"/>
            <a:ext cx="4023721" cy="461665"/>
          </a:xfrm>
          <a:prstGeom prst="rect">
            <a:avLst/>
          </a:prstGeom>
          <a:noFill/>
        </p:spPr>
        <p:txBody>
          <a:bodyPr wrap="square" rtlCol="0">
            <a:spAutoFit/>
          </a:bodyPr>
          <a:lstStyle/>
          <a:p>
            <a:r>
              <a:rPr lang="zh-CN" altLang="en-US" sz="1200">
                <a:solidFill>
                  <a:schemeClr val="tx1">
                    <a:lumMod val="75000"/>
                    <a:lumOff val="25000"/>
                  </a:schemeClr>
                </a:solidFill>
                <a:ea typeface="微软雅黑" pitchFamily="34" charset="-122"/>
              </a:rPr>
              <a:t>单击此处添加文本内容单击此处添加文本内容单击此处添加文本内容单击此处添加文本内容</a:t>
            </a:r>
          </a:p>
        </p:txBody>
      </p:sp>
    </p:spTree>
    <p:extLst>
      <p:ext uri="{BB962C8B-B14F-4D97-AF65-F5344CB8AC3E}">
        <p14:creationId xmlns:p14="http://schemas.microsoft.com/office/powerpoint/2010/main" val="1146604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0" presetClass="entr" presetSubtype="0" fill="hold" nodeType="withEffec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13" fill="hold" nodeType="withGroup">
                            <p:stCondLst>
                              <p:cond delay="1000"/>
                            </p:stCondLst>
                            <p:childTnLst>
                              <p:par>
                                <p:cTn id="14" presetID="42" presetClass="entr" presetSubtype="0" fill="hold" nodeType="afterEffec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2000"/>
                            </p:stCondLst>
                            <p:childTnLst>
                              <p:par>
                                <p:cTn id="20" presetID="53" presetClass="entr" presetSubtype="0" fill="hold" grpId="1" nodeType="afterEffec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nodeType="withGroup">
                            <p:stCondLst>
                              <p:cond delay="2500"/>
                            </p:stCondLst>
                            <p:childTnLst>
                              <p:par>
                                <p:cTn id="26" presetID="41" presetClass="entr" presetSubtype="0" fill="hold" grpId="0" nodeType="afterEffect">
                                  <p:iterate type="lt">
                                    <p:tmPct val="10000"/>
                                  </p:iterate>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1"/>
                                        </p:tgtEl>
                                        <p:attrNameLst>
                                          <p:attrName>ppt_y</p:attrName>
                                        </p:attrNameLst>
                                      </p:cBhvr>
                                      <p:tavLst>
                                        <p:tav tm="0">
                                          <p:val>
                                            <p:strVal val="#ppt_y"/>
                                          </p:val>
                                        </p:tav>
                                        <p:tav tm="100000">
                                          <p:val>
                                            <p:strVal val="#ppt_y"/>
                                          </p:val>
                                        </p:tav>
                                      </p:tavLst>
                                    </p:anim>
                                    <p:anim calcmode="lin" valueType="num">
                                      <p:cBhvr>
                                        <p:cTn id="30"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1"/>
                                        </p:tgtEl>
                                      </p:cBhvr>
                                    </p:animEffect>
                                  </p:childTnLst>
                                </p:cTn>
                              </p:par>
                            </p:childTnLst>
                          </p:cTn>
                        </p:par>
                        <p:par>
                          <p:cTn id="33" fill="hold" nodeType="withGroup">
                            <p:stCondLst>
                              <p:cond delay="3350"/>
                            </p:stCondLst>
                            <p:childTnLst>
                              <p:par>
                                <p:cTn id="34" presetID="42" presetClass="entr" presetSubtype="0" fill="hold" grpId="2" nodeType="afterEffec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1"/>
      <p:bldP spid="23" grpId="2"/>
    </p:bldLst>
  </p:timing>
</p:sld>
</file>

<file path=ppt/slides/slide4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51" y="267652"/>
            <a:ext cx="7040298" cy="4608195"/>
          </a:xfrm>
          <a:prstGeom prst="rect">
            <a:avLst/>
          </a:prstGeom>
        </p:spPr>
      </p:pic>
      <p:sp>
        <p:nvSpPr>
          <p:cNvPr id="6" name="TextBox 5"/>
          <p:cNvSpPr txBox="1"/>
          <p:nvPr/>
        </p:nvSpPr>
        <p:spPr>
          <a:xfrm>
            <a:off x="2987824" y="1986974"/>
            <a:ext cx="4464496" cy="584775"/>
          </a:xfrm>
          <a:prstGeom prst="rect">
            <a:avLst/>
          </a:prstGeom>
          <a:noFill/>
        </p:spPr>
        <p:txBody>
          <a:bodyPr wrap="square" rtlCol="0">
            <a:spAutoFit/>
          </a:bodyPr>
          <a:lstStyle/>
          <a:p>
            <a:pPr algn="ctr"/>
            <a:r>
              <a:rPr lang="zh-CN" altLang="en-US" sz="3200">
                <a:solidFill>
                  <a:schemeClr val="bg1"/>
                </a:solidFill>
                <a:latin typeface="微软雅黑" pitchFamily="34" charset="-122"/>
                <a:ea typeface="微软雅黑" pitchFamily="34" charset="-122"/>
              </a:rPr>
              <a:t>感谢您的聆听！</a:t>
            </a:r>
          </a:p>
        </p:txBody>
      </p:sp>
      <p:sp>
        <p:nvSpPr>
          <p:cNvPr id="7" name="TextBox 6"/>
          <p:cNvSpPr txBox="1"/>
          <p:nvPr/>
        </p:nvSpPr>
        <p:spPr>
          <a:xfrm>
            <a:off x="4067944" y="2571749"/>
            <a:ext cx="2088232" cy="400110"/>
          </a:xfrm>
          <a:prstGeom prst="rect">
            <a:avLst/>
          </a:prstGeom>
          <a:noFill/>
        </p:spPr>
        <p:txBody>
          <a:bodyPr wrap="square" rtlCol="0">
            <a:spAutoFit/>
          </a:bodyPr>
          <a:lstStyle/>
          <a:p>
            <a:pPr algn="ctr"/>
            <a:r>
              <a:rPr lang="en-US" altLang="zh-CN" sz="2000" b="1" i="1">
                <a:solidFill>
                  <a:schemeClr val="bg1"/>
                </a:solidFill>
                <a:ea typeface="微软雅黑" pitchFamily="34" charset="-122"/>
              </a:rPr>
              <a:t>THANK   YOU</a:t>
            </a:r>
            <a:r>
              <a:rPr lang="zh-CN" altLang="en-US" sz="2000" b="1" i="1">
                <a:solidFill>
                  <a:schemeClr val="bg1"/>
                </a:solidFill>
                <a:ea typeface="微软雅黑" pitchFamily="34" charset="-122"/>
              </a:rPr>
              <a:t>！</a:t>
            </a:r>
          </a:p>
        </p:txBody>
      </p:sp>
    </p:spTree>
    <p:extLst>
      <p:ext uri="{BB962C8B-B14F-4D97-AF65-F5344CB8AC3E}">
        <p14:creationId xmlns:p14="http://schemas.microsoft.com/office/powerpoint/2010/main" val="2602398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5" presetClass="entr" presetSubtype="0" fill="hold" nodeType="withEffec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nodeType="withGroup">
                            <p:stCondLst>
                              <p:cond delay="1000"/>
                            </p:stCondLst>
                            <p:childTnLst>
                              <p:par>
                                <p:cTn id="16" presetID="22" presetClass="entr" presetSubtype="8" fill="hold" grpId="0" nodeType="afterEffec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nodeType="withGroup">
                            <p:stCondLst>
                              <p:cond delay="1500"/>
                            </p:stCondLst>
                            <p:childTnLst>
                              <p:par>
                                <p:cTn id="20" presetID="42" presetClass="entr" presetSubtype="0" fill="hold" grpId="1" nodeType="afterEffec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1"/>
    </p:bldLst>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grpSp>
        <p:nvGrpSpPr>
          <p:cNvPr id="3" name="组合 2"/>
          <p:cNvGrpSpPr/>
          <p:nvPr/>
        </p:nvGrpSpPr>
        <p:grpSpPr>
          <a:xfrm>
            <a:off x="2304338" y="951570"/>
            <a:ext cx="4589315" cy="2761900"/>
            <a:chOff x="3022028" y="1587732"/>
            <a:chExt cx="6120680" cy="3682533"/>
          </a:xfrm>
        </p:grpSpPr>
        <p:pic>
          <p:nvPicPr>
            <p:cNvPr id="4" name="Picture 2" descr="C:\Users\Administrator\Desktop\ppt展示模板-8.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937348" y="2060861"/>
              <a:ext cx="4320480" cy="2376251"/>
            </a:xfrm>
            <a:prstGeom prst="rect">
              <a:avLst/>
            </a:prstGeom>
            <a:blipFill>
              <a:blip r:embed="rId4">
                <a:extLst>
                  <a:ext uri="{BEBA8EAE-BF5A-486C-A8C5-ECC9F3942E4B}">
                    <a14:imgProps xmlns:a14="http://schemas.microsoft.com/office/drawing/2010/main">
                      <a14:imgLayer r:embed="rId5">
                        <a14:imgEffect>
                          <a14:saturation sat="33000"/>
                        </a14:imgEffect>
                        <a14:imgEffect>
                          <a14:brightnessContrast bright="22000"/>
                        </a14:imgEffect>
                      </a14:imgLayer>
                    </a14:imgProps>
                  </a:ext>
                </a:extLst>
              </a:blip>
              <a:stretch>
                <a:fillRect l="-2911" t="-6812" r="-2911" b="-6812"/>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6" name="Oval 4"/>
          <p:cNvSpPr/>
          <p:nvPr/>
        </p:nvSpPr>
        <p:spPr>
          <a:xfrm>
            <a:off x="1280945" y="1949098"/>
            <a:ext cx="717363" cy="7207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2400">
              <a:solidFill>
                <a:schemeClr val="tx1">
                  <a:lumMod val="65000"/>
                  <a:lumOff val="35000"/>
                </a:schemeClr>
              </a:solidFill>
              <a:latin typeface="微软雅黑" pitchFamily="34" charset="-122"/>
              <a:ea typeface="微软雅黑" pitchFamily="34" charset="-122"/>
            </a:endParaRPr>
          </a:p>
        </p:txBody>
      </p:sp>
      <p:grpSp>
        <p:nvGrpSpPr>
          <p:cNvPr id="7" name="Group 20"/>
          <p:cNvGrpSpPr/>
          <p:nvPr/>
        </p:nvGrpSpPr>
        <p:grpSpPr>
          <a:xfrm>
            <a:off x="1449077" y="2105056"/>
            <a:ext cx="401718" cy="404317"/>
            <a:chOff x="7971783" y="2080670"/>
            <a:chExt cx="401822" cy="404317"/>
          </a:xfrm>
          <a:solidFill>
            <a:schemeClr val="bg1"/>
          </a:solidFill>
        </p:grpSpPr>
        <p:sp>
          <p:nvSpPr>
            <p:cNvPr id="8" name="Freeform 42"/>
            <p:cNvSpPr>
              <a:spLocks noEditPoints="1"/>
            </p:cNvSpPr>
            <p:nvPr/>
          </p:nvSpPr>
          <p:spPr bwMode="auto">
            <a:xfrm>
              <a:off x="7971783" y="2080670"/>
              <a:ext cx="401822" cy="404317"/>
            </a:xfrm>
            <a:custGeom>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1">
                    <a:lumMod val="65000"/>
                    <a:lumOff val="35000"/>
                  </a:schemeClr>
                </a:solidFill>
                <a:latin typeface="微软雅黑" pitchFamily="34" charset="-122"/>
                <a:ea typeface="微软雅黑" pitchFamily="34" charset="-122"/>
              </a:endParaRPr>
            </a:p>
          </p:txBody>
        </p:sp>
        <p:sp>
          <p:nvSpPr>
            <p:cNvPr id="9" name="Freeform 43"/>
            <p:cNvSpPr/>
            <p:nvPr/>
          </p:nvSpPr>
          <p:spPr bwMode="auto">
            <a:xfrm>
              <a:off x="8079103" y="2178006"/>
              <a:ext cx="139764" cy="199662"/>
            </a:xfrm>
            <a:custGeom>
              <a:gdLst>
                <a:gd name="T0" fmla="*/ 42 w 42"/>
                <a:gd name="T1" fmla="*/ 60 h 60"/>
                <a:gd name="T2" fmla="*/ 42 w 42"/>
                <a:gd name="T3" fmla="*/ 0 h 60"/>
                <a:gd name="T4" fmla="*/ 0 w 42"/>
                <a:gd name="T5" fmla="*/ 42 h 60"/>
                <a:gd name="T6" fmla="*/ 42 w 42"/>
                <a:gd name="T7" fmla="*/ 60 h 60"/>
              </a:gd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1">
                    <a:lumMod val="65000"/>
                    <a:lumOff val="35000"/>
                  </a:schemeClr>
                </a:solidFill>
                <a:latin typeface="微软雅黑" pitchFamily="34" charset="-122"/>
                <a:ea typeface="微软雅黑" pitchFamily="34" charset="-122"/>
              </a:endParaRPr>
            </a:p>
          </p:txBody>
        </p:sp>
      </p:grpSp>
      <p:sp>
        <p:nvSpPr>
          <p:cNvPr id="10" name="矩形 9"/>
          <p:cNvSpPr/>
          <p:nvPr/>
        </p:nvSpPr>
        <p:spPr>
          <a:xfrm>
            <a:off x="1057866" y="2895786"/>
            <a:ext cx="1163522" cy="323159"/>
          </a:xfrm>
          <a:prstGeom prst="rect">
            <a:avLst/>
          </a:prstGeom>
        </p:spPr>
        <p:txBody>
          <a:bodyPr wrap="square" lIns="68555" tIns="34278" rIns="68555" bIns="34278">
            <a:spAutoFit/>
          </a:bodyPr>
          <a:lstStyle/>
          <a:p>
            <a:pPr algn="ctr"/>
            <a:r>
              <a:rPr lang="zh-CN" altLang="en-US" sz="1600" b="1">
                <a:solidFill>
                  <a:schemeClr val="tx1">
                    <a:lumMod val="65000"/>
                    <a:lumOff val="35000"/>
                  </a:schemeClr>
                </a:solidFill>
                <a:latin typeface="微软雅黑" pitchFamily="34" charset="-122"/>
                <a:ea typeface="微软雅黑" pitchFamily="34" charset="-122"/>
              </a:rPr>
              <a:t>添加标题</a:t>
            </a:r>
            <a:endParaRPr lang="en-US" altLang="zh-CN" sz="1600" b="1">
              <a:solidFill>
                <a:schemeClr val="tx1">
                  <a:lumMod val="65000"/>
                  <a:lumOff val="35000"/>
                </a:schemeClr>
              </a:solidFill>
              <a:latin typeface="微软雅黑" pitchFamily="34" charset="-122"/>
              <a:ea typeface="微软雅黑" pitchFamily="34" charset="-122"/>
            </a:endParaRPr>
          </a:p>
        </p:txBody>
      </p:sp>
      <p:sp>
        <p:nvSpPr>
          <p:cNvPr id="11" name="矩形 47"/>
          <p:cNvSpPr>
            <a:spLocks noChangeArrowheads="1"/>
          </p:cNvSpPr>
          <p:nvPr/>
        </p:nvSpPr>
        <p:spPr bwMode="auto">
          <a:xfrm>
            <a:off x="900548" y="3211074"/>
            <a:ext cx="1478157" cy="62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000">
                <a:solidFill>
                  <a:schemeClr val="tx1">
                    <a:lumMod val="65000"/>
                    <a:lumOff val="35000"/>
                  </a:schemeClr>
                </a:solidFill>
                <a:sym typeface="微软雅黑" pitchFamily="34" charset="-122"/>
              </a:rPr>
              <a:t>在此录入上述图表的描述说明，在此录入上述图表的描述说明。</a:t>
            </a:r>
          </a:p>
        </p:txBody>
      </p:sp>
      <p:sp>
        <p:nvSpPr>
          <p:cNvPr id="12" name="Oval 14"/>
          <p:cNvSpPr/>
          <p:nvPr/>
        </p:nvSpPr>
        <p:spPr>
          <a:xfrm>
            <a:off x="7201271" y="1959037"/>
            <a:ext cx="715776" cy="7207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2400">
              <a:solidFill>
                <a:schemeClr val="tx1">
                  <a:lumMod val="65000"/>
                  <a:lumOff val="35000"/>
                </a:schemeClr>
              </a:solidFill>
              <a:latin typeface="微软雅黑" pitchFamily="34" charset="-122"/>
              <a:ea typeface="微软雅黑" pitchFamily="34" charset="-122"/>
            </a:endParaRPr>
          </a:p>
        </p:txBody>
      </p:sp>
      <p:grpSp>
        <p:nvGrpSpPr>
          <p:cNvPr id="13" name="Group 54"/>
          <p:cNvGrpSpPr/>
          <p:nvPr/>
        </p:nvGrpSpPr>
        <p:grpSpPr>
          <a:xfrm>
            <a:off x="7413381" y="2160421"/>
            <a:ext cx="299416" cy="389342"/>
            <a:chOff x="6421904" y="4798576"/>
            <a:chExt cx="299494" cy="389342"/>
          </a:xfrm>
          <a:solidFill>
            <a:schemeClr val="bg1"/>
          </a:solidFill>
        </p:grpSpPr>
        <p:sp>
          <p:nvSpPr>
            <p:cNvPr id="14" name="Freeform 170"/>
            <p:cNvSpPr/>
            <p:nvPr/>
          </p:nvSpPr>
          <p:spPr bwMode="auto">
            <a:xfrm>
              <a:off x="6421904" y="4910886"/>
              <a:ext cx="299494" cy="277032"/>
            </a:xfrm>
            <a:custGeom>
              <a:gdLst>
                <a:gd name="T0" fmla="*/ 45 w 90"/>
                <a:gd name="T1" fmla="*/ 83 h 83"/>
                <a:gd name="T2" fmla="*/ 90 w 90"/>
                <a:gd name="T3" fmla="*/ 0 h 83"/>
                <a:gd name="T4" fmla="*/ 0 w 90"/>
                <a:gd name="T5" fmla="*/ 0 h 83"/>
                <a:gd name="T6" fmla="*/ 45 w 90"/>
                <a:gd name="T7" fmla="*/ 83 h 83"/>
              </a:gd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1">
                    <a:lumMod val="65000"/>
                    <a:lumOff val="35000"/>
                  </a:schemeClr>
                </a:solidFill>
                <a:latin typeface="微软雅黑" pitchFamily="34" charset="-122"/>
                <a:ea typeface="微软雅黑" pitchFamily="34" charset="-122"/>
              </a:endParaRPr>
            </a:p>
          </p:txBody>
        </p:sp>
        <p:sp>
          <p:nvSpPr>
            <p:cNvPr id="15" name="Freeform 171"/>
            <p:cNvSpPr/>
            <p:nvPr/>
          </p:nvSpPr>
          <p:spPr bwMode="auto">
            <a:xfrm>
              <a:off x="6421904" y="4798576"/>
              <a:ext cx="299494" cy="94840"/>
            </a:xfrm>
            <a:custGeom>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8">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1">
                    <a:lumMod val="65000"/>
                    <a:lumOff val="35000"/>
                  </a:schemeClr>
                </a:solidFill>
                <a:latin typeface="微软雅黑" pitchFamily="34" charset="-122"/>
                <a:ea typeface="微软雅黑" pitchFamily="34" charset="-122"/>
              </a:endParaRPr>
            </a:p>
          </p:txBody>
        </p:sp>
      </p:grpSp>
      <p:sp>
        <p:nvSpPr>
          <p:cNvPr id="16" name="矩形 15"/>
          <p:cNvSpPr/>
          <p:nvPr/>
        </p:nvSpPr>
        <p:spPr>
          <a:xfrm>
            <a:off x="6976604" y="2905726"/>
            <a:ext cx="1163522" cy="323159"/>
          </a:xfrm>
          <a:prstGeom prst="rect">
            <a:avLst/>
          </a:prstGeom>
        </p:spPr>
        <p:txBody>
          <a:bodyPr wrap="square" lIns="68555" tIns="34278" rIns="68555" bIns="34278">
            <a:spAutoFit/>
          </a:bodyPr>
          <a:lstStyle/>
          <a:p>
            <a:pPr algn="ctr"/>
            <a:r>
              <a:rPr lang="zh-CN" altLang="en-US" sz="1600" b="1">
                <a:solidFill>
                  <a:schemeClr val="tx1">
                    <a:lumMod val="65000"/>
                    <a:lumOff val="35000"/>
                  </a:schemeClr>
                </a:solidFill>
                <a:latin typeface="微软雅黑" pitchFamily="34" charset="-122"/>
                <a:ea typeface="微软雅黑" pitchFamily="34" charset="-122"/>
              </a:rPr>
              <a:t>添加标题</a:t>
            </a:r>
            <a:endParaRPr lang="en-US" altLang="zh-CN" sz="1600" b="1">
              <a:solidFill>
                <a:schemeClr val="tx1">
                  <a:lumMod val="65000"/>
                  <a:lumOff val="35000"/>
                </a:schemeClr>
              </a:solidFill>
              <a:latin typeface="微软雅黑" pitchFamily="34" charset="-122"/>
              <a:ea typeface="微软雅黑" pitchFamily="34" charset="-122"/>
            </a:endParaRPr>
          </a:p>
        </p:txBody>
      </p:sp>
      <p:sp>
        <p:nvSpPr>
          <p:cNvPr id="17" name="矩形 47"/>
          <p:cNvSpPr>
            <a:spLocks noChangeArrowheads="1"/>
          </p:cNvSpPr>
          <p:nvPr/>
        </p:nvSpPr>
        <p:spPr bwMode="auto">
          <a:xfrm>
            <a:off x="6819287" y="3221013"/>
            <a:ext cx="1478157" cy="62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000">
                <a:solidFill>
                  <a:schemeClr val="tx1">
                    <a:lumMod val="65000"/>
                    <a:lumOff val="35000"/>
                  </a:schemeClr>
                </a:solidFill>
                <a:sym typeface="微软雅黑" pitchFamily="34" charset="-122"/>
              </a:rPr>
              <a:t>在此录入上述图表的描述说明，在此录入上述图表的描述说明。</a:t>
            </a:r>
          </a:p>
        </p:txBody>
      </p:sp>
      <p:sp>
        <p:nvSpPr>
          <p:cNvPr id="18" name="标题 11"/>
          <p:cNvSpPr txBox="1"/>
          <p:nvPr/>
        </p:nvSpPr>
        <p:spPr>
          <a:xfrm>
            <a:off x="1386475" y="4242513"/>
            <a:ext cx="6314788" cy="597489"/>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000">
                <a:solidFill>
                  <a:schemeClr val="tx1">
                    <a:lumMod val="65000"/>
                    <a:lumOff val="35000"/>
                  </a:schemeClr>
                </a:solidFill>
                <a:latin typeface="微软雅黑" pitchFamily="34" charset="-122"/>
                <a:ea typeface="微软雅黑" pitchFamily="34" charset="-122"/>
              </a:rPr>
              <a:t>请在此处输入详细的文字介绍信息和简介，表达图表的含义。请在此处输入详细的文字介绍信息和简介，表达图表的含义。请在此处输入详细的文字介绍信息和简介，表达图表的含义请在此处输入详细的文字介绍信息和简介，表达图表的含义。请在此处输入详细的文字介绍信息和简介，表达图表的含义。</a:t>
            </a:r>
          </a:p>
          <a:p>
            <a:pPr algn="l"/>
            <a:endParaRPr lang="zh-CN" altLang="en-US" sz="1000">
              <a:solidFill>
                <a:schemeClr val="tx1">
                  <a:lumMod val="65000"/>
                  <a:lumOff val="35000"/>
                </a:schemeClr>
              </a:solidFill>
              <a:latin typeface="微软雅黑" pitchFamily="34" charset="-122"/>
              <a:ea typeface="微软雅黑" pitchFamily="34" charset="-122"/>
            </a:endParaRPr>
          </a:p>
          <a:p>
            <a:pPr algn="l"/>
            <a:endParaRPr lang="zh-CN" altLang="en-US" sz="1000">
              <a:solidFill>
                <a:schemeClr val="tx1">
                  <a:lumMod val="65000"/>
                  <a:lumOff val="35000"/>
                </a:schemeClr>
              </a:solidFill>
              <a:latin typeface="微软雅黑" pitchFamily="34" charset="-122"/>
              <a:ea typeface="微软雅黑" pitchFamily="34" charset="-122"/>
            </a:endParaRPr>
          </a:p>
          <a:p>
            <a:pPr algn="l"/>
            <a:endParaRPr lang="zh-CN" altLang="en-US" sz="1000">
              <a:solidFill>
                <a:schemeClr val="tx1">
                  <a:lumMod val="65000"/>
                  <a:lumOff val="35000"/>
                </a:schemeClr>
              </a:solidFill>
              <a:latin typeface="微软雅黑" pitchFamily="34" charset="-122"/>
              <a:ea typeface="微软雅黑" pitchFamily="34" charset="-122"/>
            </a:endParaRPr>
          </a:p>
        </p:txBody>
      </p:sp>
      <p:sp>
        <p:nvSpPr>
          <p:cNvPr id="19" name="标题 11"/>
          <p:cNvSpPr txBox="1"/>
          <p:nvPr/>
        </p:nvSpPr>
        <p:spPr>
          <a:xfrm>
            <a:off x="3917810" y="3955977"/>
            <a:ext cx="1295807" cy="212601"/>
          </a:xfrm>
          <a:prstGeom prst="rect">
            <a:avLst/>
          </a:prstGeom>
        </p:spPr>
        <p:txBody>
          <a:bodyPr lIns="68562" tIns="34281" rIns="68562" bIns="3428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500" b="1">
                <a:solidFill>
                  <a:schemeClr val="tx1">
                    <a:lumMod val="65000"/>
                    <a:lumOff val="35000"/>
                  </a:schemeClr>
                </a:solidFill>
                <a:latin typeface="微软雅黑" pitchFamily="34" charset="-122"/>
                <a:ea typeface="微软雅黑" pitchFamily="34" charset="-122"/>
              </a:rPr>
              <a:t>输入文字标题</a:t>
            </a:r>
          </a:p>
        </p:txBody>
      </p:sp>
    </p:spTree>
    <p:extLst>
      <p:ext uri="{BB962C8B-B14F-4D97-AF65-F5344CB8AC3E}">
        <p14:creationId xmlns:p14="http://schemas.microsoft.com/office/powerpoint/2010/main" val="808242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42" presetClass="entr" presetSubtype="0" fill="hold" nodeType="afterEffect">
                                  <p:childTnLst>
                                    <p:set>
                                      <p:cBhvr>
                                        <p:cTn id="7" dur="1" fill="hold">
                                          <p:stCondLst>
                                            <p:cond delay="0"/>
                                          </p:stCondLst>
                                        </p:cTn>
                                        <p:tgtEl>
                                          <p:spTgt spid="3"/>
                                        </p:tgtEl>
                                        <p:attrNameLst>
                                          <p:attrName>style.visibility</p:attrName>
                                        </p:attrNameLst>
                                      </p:cBhvr>
                                      <p:to>
                                        <p:strVal val="visible"/>
                                      </p:to>
                                    </p:set>
                                    <p:animEffect transition="in" filter="fade">
                                      <p:cBhvr>
                                        <p:cTn id="8" dur="1000"/>
                                        <p:tgtEl>
                                          <p:spTgt spid="3"/>
                                        </p:tgtEl>
                                      </p:cBhvr>
                                    </p:animEffect>
                                    <p:anim calcmode="lin" valueType="num">
                                      <p:cBhvr>
                                        <p:cTn id="9" dur="1000" fill="hold"/>
                                        <p:tgtEl>
                                          <p:spTgt spid="3"/>
                                        </p:tgtEl>
                                        <p:attrNameLst>
                                          <p:attrName>ppt_x</p:attrName>
                                        </p:attrNameLst>
                                      </p:cBhvr>
                                      <p:tavLst>
                                        <p:tav tm="0">
                                          <p:val>
                                            <p:strVal val="#ppt_x"/>
                                          </p:val>
                                        </p:tav>
                                        <p:tav tm="100000">
                                          <p:val>
                                            <p:strVal val="#ppt_x"/>
                                          </p:val>
                                        </p:tav>
                                      </p:tavLst>
                                    </p:anim>
                                    <p:anim calcmode="lin" valueType="num">
                                      <p:cBhvr>
                                        <p:cTn id="10" dur="1000" fill="hold"/>
                                        <p:tgtEl>
                                          <p:spTgt spid="3"/>
                                        </p:tgtEl>
                                        <p:attrNameLst>
                                          <p:attrName>ppt_y</p:attrName>
                                        </p:attrNameLst>
                                      </p:cBhvr>
                                      <p:tavLst>
                                        <p:tav tm="0">
                                          <p:val>
                                            <p:strVal val="#ppt_y+.1"/>
                                          </p:val>
                                        </p:tav>
                                        <p:tav tm="100000">
                                          <p:val>
                                            <p:strVal val="#ppt_y"/>
                                          </p:val>
                                        </p:tav>
                                      </p:tavLst>
                                    </p:anim>
                                  </p:childTnLst>
                                </p:cTn>
                              </p:par>
                            </p:childTnLst>
                          </p:cTn>
                        </p:par>
                        <p:par>
                          <p:cTn id="11" fill="hold" nodeType="withGroup">
                            <p:stCondLst>
                              <p:cond delay="1000"/>
                            </p:stCondLst>
                            <p:childTnLst>
                              <p:par>
                                <p:cTn id="12" presetID="21" presetClass="entr" presetSubtype="1" fill="hold" grpId="0" nodeType="afterEffect">
                                  <p:childTnLst>
                                    <p:set>
                                      <p:cBhvr>
                                        <p:cTn id="13" dur="1" fill="hold">
                                          <p:stCondLst>
                                            <p:cond delay="0"/>
                                          </p:stCondLst>
                                        </p:cTn>
                                        <p:tgtEl>
                                          <p:spTgt spid="6"/>
                                        </p:tgtEl>
                                        <p:attrNameLst>
                                          <p:attrName>style.visibility</p:attrName>
                                        </p:attrNameLst>
                                      </p:cBhvr>
                                      <p:to>
                                        <p:strVal val="visible"/>
                                      </p:to>
                                    </p:set>
                                    <p:animEffect transition="in" filter="wheel(1)">
                                      <p:cBhvr>
                                        <p:cTn id="14" dur="400"/>
                                        <p:tgtEl>
                                          <p:spTgt spid="6"/>
                                        </p:tgtEl>
                                      </p:cBhvr>
                                    </p:animEffect>
                                  </p:childTnLst>
                                </p:cTn>
                              </p:par>
                            </p:childTnLst>
                          </p:cTn>
                        </p:par>
                        <p:par>
                          <p:cTn id="15" fill="hold" nodeType="withGroup">
                            <p:stCondLst>
                              <p:cond delay="1400"/>
                            </p:stCondLst>
                            <p:childTnLst>
                              <p:par>
                                <p:cTn id="16" presetID="10" presetClass="entr" presetSubtype="0" fill="hold" nodeType="afterEffect">
                                  <p:childTnLst>
                                    <p:set>
                                      <p:cBhvr>
                                        <p:cTn id="17" dur="1" fill="hold">
                                          <p:stCondLst>
                                            <p:cond delay="0"/>
                                          </p:stCondLst>
                                        </p:cTn>
                                        <p:tgtEl>
                                          <p:spTgt spid="7"/>
                                        </p:tgtEl>
                                        <p:attrNameLst>
                                          <p:attrName>style.visibility</p:attrName>
                                        </p:attrNameLst>
                                      </p:cBhvr>
                                      <p:to>
                                        <p:strVal val="visible"/>
                                      </p:to>
                                    </p:set>
                                    <p:animEffect transition="in" filter="fade">
                                      <p:cBhvr>
                                        <p:cTn id="18" dur="250"/>
                                        <p:tgtEl>
                                          <p:spTgt spid="7"/>
                                        </p:tgtEl>
                                      </p:cBhvr>
                                    </p:animEffect>
                                  </p:childTnLst>
                                </p:cTn>
                              </p:par>
                              <p:par>
                                <p:cTn id="19" presetID="14" presetClass="entr" presetSubtype="10" fill="hold" grpId="1" nodeType="withEffec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400"/>
                                        <p:tgtEl>
                                          <p:spTgt spid="10"/>
                                        </p:tgtEl>
                                      </p:cBhvr>
                                    </p:animEffect>
                                  </p:childTnLst>
                                </p:cTn>
                              </p:par>
                              <p:par>
                                <p:cTn id="22" presetID="14" presetClass="entr" presetSubtype="10" fill="hold" grpId="2" nodeType="withEffec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400"/>
                                        <p:tgtEl>
                                          <p:spTgt spid="11"/>
                                        </p:tgtEl>
                                      </p:cBhvr>
                                    </p:animEffect>
                                  </p:childTnLst>
                                </p:cTn>
                              </p:par>
                            </p:childTnLst>
                          </p:cTn>
                        </p:par>
                        <p:par>
                          <p:cTn id="25" fill="hold" nodeType="withGroup">
                            <p:stCondLst>
                              <p:cond delay="2050"/>
                            </p:stCondLst>
                            <p:childTnLst>
                              <p:par>
                                <p:cTn id="26" presetID="21" presetClass="entr" presetSubtype="1" fill="hold" grpId="3" nodeType="afterEffect">
                                  <p:childTnLst>
                                    <p:set>
                                      <p:cBhvr>
                                        <p:cTn id="27" dur="1" fill="hold">
                                          <p:stCondLst>
                                            <p:cond delay="0"/>
                                          </p:stCondLst>
                                        </p:cTn>
                                        <p:tgtEl>
                                          <p:spTgt spid="12"/>
                                        </p:tgtEl>
                                        <p:attrNameLst>
                                          <p:attrName>style.visibility</p:attrName>
                                        </p:attrNameLst>
                                      </p:cBhvr>
                                      <p:to>
                                        <p:strVal val="visible"/>
                                      </p:to>
                                    </p:set>
                                    <p:animEffect transition="in" filter="wheel(1)">
                                      <p:cBhvr>
                                        <p:cTn id="28" dur="400"/>
                                        <p:tgtEl>
                                          <p:spTgt spid="12"/>
                                        </p:tgtEl>
                                      </p:cBhvr>
                                    </p:animEffect>
                                  </p:childTnLst>
                                </p:cTn>
                              </p:par>
                              <p:par>
                                <p:cTn id="29" presetID="10" presetClass="entr" presetSubtype="0" fill="hold" nodeType="withEffec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par>
                                <p:cTn id="32" presetID="14" presetClass="entr" presetSubtype="10" fill="hold" grpId="4" nodeType="withEffec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400"/>
                                        <p:tgtEl>
                                          <p:spTgt spid="16"/>
                                        </p:tgtEl>
                                      </p:cBhvr>
                                    </p:animEffect>
                                  </p:childTnLst>
                                </p:cTn>
                              </p:par>
                              <p:par>
                                <p:cTn id="35" presetID="14" presetClass="entr" presetSubtype="10" fill="hold" grpId="5" nodeType="withEffec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400"/>
                                        <p:tgtEl>
                                          <p:spTgt spid="17"/>
                                        </p:tgtEl>
                                      </p:cBhvr>
                                    </p:animEffect>
                                  </p:childTnLst>
                                </p:cTn>
                              </p:par>
                              <p:par>
                                <p:cTn id="38" presetID="53" presetClass="entr" presetSubtype="0" fill="hold" grpId="6" nodeType="withEffec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0" fill="hold" grpId="7" nodeType="withEffec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1"/>
      <p:bldP spid="11" grpId="2"/>
      <p:bldP spid="12" grpId="3"/>
      <p:bldP spid="16" grpId="4"/>
      <p:bldP spid="17" grpId="5"/>
      <p:bldP spid="18" grpId="6"/>
      <p:bldP spid="19" grpId="7"/>
    </p:bldLst>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六边形 2"/>
          <p:cNvSpPr/>
          <p:nvPr/>
        </p:nvSpPr>
        <p:spPr>
          <a:xfrm>
            <a:off x="629048" y="2642201"/>
            <a:ext cx="1198866" cy="1033370"/>
          </a:xfrm>
          <a:prstGeom prst="hexagon">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pitchFamily="34" charset="-122"/>
            </a:endParaRPr>
          </a:p>
        </p:txBody>
      </p:sp>
      <p:sp>
        <p:nvSpPr>
          <p:cNvPr id="4" name="六边形 3"/>
          <p:cNvSpPr/>
          <p:nvPr/>
        </p:nvSpPr>
        <p:spPr>
          <a:xfrm>
            <a:off x="2654536" y="1521057"/>
            <a:ext cx="1198866" cy="1033370"/>
          </a:xfrm>
          <a:prstGeom prst="hexagon">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pitchFamily="34" charset="-122"/>
            </a:endParaRPr>
          </a:p>
        </p:txBody>
      </p:sp>
      <p:sp>
        <p:nvSpPr>
          <p:cNvPr id="5" name="六边形 4"/>
          <p:cNvSpPr/>
          <p:nvPr/>
        </p:nvSpPr>
        <p:spPr>
          <a:xfrm>
            <a:off x="1641792" y="2079557"/>
            <a:ext cx="1198866" cy="1033370"/>
          </a:xfrm>
          <a:prstGeom prst="hexagon">
            <a:avLst/>
          </a:prstGeom>
          <a:solidFill>
            <a:schemeClr val="tx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a:solidFill>
                  <a:schemeClr val="bg1"/>
                </a:solidFill>
                <a:latin typeface="微软雅黑" pitchFamily="34" charset="-122"/>
                <a:ea typeface="微软雅黑" pitchFamily="34" charset="-122"/>
              </a:rPr>
              <a:t>沉稳</a:t>
            </a:r>
          </a:p>
        </p:txBody>
      </p:sp>
      <p:sp>
        <p:nvSpPr>
          <p:cNvPr id="6" name="六边形 5"/>
          <p:cNvSpPr/>
          <p:nvPr/>
        </p:nvSpPr>
        <p:spPr>
          <a:xfrm>
            <a:off x="1641792" y="3204845"/>
            <a:ext cx="1198866" cy="1033370"/>
          </a:xfrm>
          <a:prstGeom prst="hexagon">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pitchFamily="34" charset="-122"/>
            </a:endParaRPr>
          </a:p>
        </p:txBody>
      </p:sp>
      <p:sp>
        <p:nvSpPr>
          <p:cNvPr id="7" name="六边形 6"/>
          <p:cNvSpPr/>
          <p:nvPr/>
        </p:nvSpPr>
        <p:spPr>
          <a:xfrm>
            <a:off x="3667281" y="3204845"/>
            <a:ext cx="1198866" cy="1033370"/>
          </a:xfrm>
          <a:prstGeom prst="hexagon">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ea typeface="微软雅黑" pitchFamily="34" charset="-122"/>
            </a:endParaRPr>
          </a:p>
        </p:txBody>
      </p:sp>
      <p:sp>
        <p:nvSpPr>
          <p:cNvPr id="8" name="TextBox 7"/>
          <p:cNvSpPr txBox="1"/>
          <p:nvPr/>
        </p:nvSpPr>
        <p:spPr>
          <a:xfrm>
            <a:off x="6084168" y="1371852"/>
            <a:ext cx="2610060" cy="669414"/>
          </a:xfrm>
          <a:prstGeom prst="rect">
            <a:avLst/>
          </a:prstGeom>
          <a:noFill/>
        </p:spPr>
        <p:txBody>
          <a:bodyPr wrap="square" lIns="68580" tIns="34290" rIns="68580" bIns="34290" rtlCol="0">
            <a:spAutoFit/>
          </a:bodyPr>
          <a:lstStyle/>
          <a:p>
            <a:pPr>
              <a:lnSpc>
                <a:spcPct val="130000"/>
              </a:lnSpc>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9" name="TextBox 8"/>
          <p:cNvSpPr txBox="1"/>
          <p:nvPr/>
        </p:nvSpPr>
        <p:spPr>
          <a:xfrm>
            <a:off x="6084170" y="1117864"/>
            <a:ext cx="1031021" cy="285078"/>
          </a:xfrm>
          <a:prstGeom prst="rect">
            <a:avLst/>
          </a:prstGeom>
          <a:noFill/>
        </p:spPr>
        <p:txBody>
          <a:bodyPr wrap="square" lIns="68580" tIns="0" rIns="68580" bIns="0" rtlCol="0" anchor="t">
            <a:spAutoFit/>
          </a:bodyPr>
          <a:lstStyle/>
          <a:p>
            <a:pPr>
              <a:lnSpc>
                <a:spcPct val="150000"/>
              </a:lnSpc>
            </a:pPr>
            <a:r>
              <a:rPr lang="zh-CN" altLang="en-US" sz="1400" b="1">
                <a:solidFill>
                  <a:schemeClr val="tx2"/>
                </a:solidFill>
                <a:latin typeface="微软雅黑" pitchFamily="34" charset="-122"/>
                <a:ea typeface="微软雅黑" pitchFamily="34" charset="-122"/>
                <a:cs typeface="华文黑体" pitchFamily="2" charset="-122"/>
              </a:rPr>
              <a:t>添加标题</a:t>
            </a:r>
          </a:p>
        </p:txBody>
      </p:sp>
      <p:sp>
        <p:nvSpPr>
          <p:cNvPr id="10" name="TextBox 9"/>
          <p:cNvSpPr txBox="1"/>
          <p:nvPr/>
        </p:nvSpPr>
        <p:spPr>
          <a:xfrm>
            <a:off x="6084168" y="2284768"/>
            <a:ext cx="2610060" cy="669414"/>
          </a:xfrm>
          <a:prstGeom prst="rect">
            <a:avLst/>
          </a:prstGeom>
          <a:noFill/>
        </p:spPr>
        <p:txBody>
          <a:bodyPr wrap="square" lIns="68580" tIns="34290" rIns="68580" bIns="34290" rtlCol="0">
            <a:spAutoFit/>
          </a:bodyPr>
          <a:lstStyle/>
          <a:p>
            <a:pPr>
              <a:lnSpc>
                <a:spcPct val="130000"/>
              </a:lnSpc>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11" name="TextBox 10"/>
          <p:cNvSpPr txBox="1"/>
          <p:nvPr/>
        </p:nvSpPr>
        <p:spPr>
          <a:xfrm>
            <a:off x="6084170" y="2030780"/>
            <a:ext cx="1031021" cy="285078"/>
          </a:xfrm>
          <a:prstGeom prst="rect">
            <a:avLst/>
          </a:prstGeom>
          <a:noFill/>
        </p:spPr>
        <p:txBody>
          <a:bodyPr wrap="square" lIns="68580" tIns="0" rIns="68580" bIns="0" rtlCol="0" anchor="t">
            <a:spAutoFit/>
          </a:bodyPr>
          <a:lstStyle/>
          <a:p>
            <a:pPr>
              <a:lnSpc>
                <a:spcPct val="150000"/>
              </a:lnSpc>
            </a:pPr>
            <a:r>
              <a:rPr lang="zh-CN" altLang="en-US" sz="1400" b="1">
                <a:solidFill>
                  <a:schemeClr val="tx2"/>
                </a:solidFill>
                <a:latin typeface="微软雅黑" pitchFamily="34" charset="-122"/>
                <a:ea typeface="微软雅黑" pitchFamily="34" charset="-122"/>
                <a:cs typeface="华文黑体" pitchFamily="2" charset="-122"/>
              </a:rPr>
              <a:t>添加标题</a:t>
            </a:r>
          </a:p>
        </p:txBody>
      </p:sp>
      <p:sp>
        <p:nvSpPr>
          <p:cNvPr id="12" name="TextBox 11"/>
          <p:cNvSpPr txBox="1"/>
          <p:nvPr/>
        </p:nvSpPr>
        <p:spPr>
          <a:xfrm>
            <a:off x="6084168" y="3197685"/>
            <a:ext cx="2610060" cy="669414"/>
          </a:xfrm>
          <a:prstGeom prst="rect">
            <a:avLst/>
          </a:prstGeom>
          <a:noFill/>
        </p:spPr>
        <p:txBody>
          <a:bodyPr wrap="square" lIns="68580" tIns="34290" rIns="68580" bIns="34290" rtlCol="0">
            <a:spAutoFit/>
          </a:bodyPr>
          <a:lstStyle/>
          <a:p>
            <a:pPr>
              <a:lnSpc>
                <a:spcPct val="130000"/>
              </a:lnSpc>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13" name="TextBox 12"/>
          <p:cNvSpPr txBox="1"/>
          <p:nvPr/>
        </p:nvSpPr>
        <p:spPr>
          <a:xfrm>
            <a:off x="6084170" y="2943697"/>
            <a:ext cx="1031021" cy="285078"/>
          </a:xfrm>
          <a:prstGeom prst="rect">
            <a:avLst/>
          </a:prstGeom>
          <a:noFill/>
        </p:spPr>
        <p:txBody>
          <a:bodyPr wrap="square" lIns="68580" tIns="0" rIns="68580" bIns="0" rtlCol="0" anchor="t">
            <a:spAutoFit/>
          </a:bodyPr>
          <a:lstStyle/>
          <a:p>
            <a:pPr>
              <a:lnSpc>
                <a:spcPct val="150000"/>
              </a:lnSpc>
            </a:pPr>
            <a:r>
              <a:rPr lang="zh-CN" altLang="en-US" sz="1400" b="1">
                <a:solidFill>
                  <a:schemeClr val="tx2"/>
                </a:solidFill>
                <a:latin typeface="微软雅黑" pitchFamily="34" charset="-122"/>
                <a:ea typeface="微软雅黑" pitchFamily="34" charset="-122"/>
                <a:cs typeface="华文黑体" pitchFamily="2" charset="-122"/>
              </a:rPr>
              <a:t>添加标题</a:t>
            </a:r>
          </a:p>
        </p:txBody>
      </p:sp>
      <p:sp>
        <p:nvSpPr>
          <p:cNvPr id="14" name="TextBox 13"/>
          <p:cNvSpPr txBox="1"/>
          <p:nvPr/>
        </p:nvSpPr>
        <p:spPr>
          <a:xfrm>
            <a:off x="6084168" y="4110601"/>
            <a:ext cx="2610060" cy="669414"/>
          </a:xfrm>
          <a:prstGeom prst="rect">
            <a:avLst/>
          </a:prstGeom>
          <a:noFill/>
        </p:spPr>
        <p:txBody>
          <a:bodyPr wrap="square" lIns="68580" tIns="34290" rIns="68580" bIns="34290" rtlCol="0">
            <a:spAutoFit/>
          </a:bodyPr>
          <a:lstStyle/>
          <a:p>
            <a:pPr>
              <a:lnSpc>
                <a:spcPct val="130000"/>
              </a:lnSpc>
            </a:pPr>
            <a:r>
              <a:rPr lang="zh-CN" altLang="en-US" sz="10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15" name="TextBox 14"/>
          <p:cNvSpPr txBox="1"/>
          <p:nvPr/>
        </p:nvSpPr>
        <p:spPr>
          <a:xfrm>
            <a:off x="6084170" y="3856613"/>
            <a:ext cx="1031021" cy="285078"/>
          </a:xfrm>
          <a:prstGeom prst="rect">
            <a:avLst/>
          </a:prstGeom>
          <a:noFill/>
        </p:spPr>
        <p:txBody>
          <a:bodyPr wrap="square" lIns="68580" tIns="0" rIns="68580" bIns="0" rtlCol="0" anchor="t">
            <a:spAutoFit/>
          </a:bodyPr>
          <a:lstStyle/>
          <a:p>
            <a:pPr>
              <a:lnSpc>
                <a:spcPct val="150000"/>
              </a:lnSpc>
            </a:pPr>
            <a:r>
              <a:rPr lang="zh-CN" altLang="en-US" sz="1400" b="1">
                <a:solidFill>
                  <a:schemeClr val="tx2"/>
                </a:solidFill>
                <a:latin typeface="微软雅黑" pitchFamily="34" charset="-122"/>
                <a:ea typeface="微软雅黑" pitchFamily="34" charset="-122"/>
                <a:cs typeface="华文黑体" pitchFamily="2" charset="-122"/>
              </a:rPr>
              <a:t>添加标题</a:t>
            </a:r>
          </a:p>
        </p:txBody>
      </p:sp>
      <p:sp>
        <p:nvSpPr>
          <p:cNvPr id="16" name="六边形 15"/>
          <p:cNvSpPr/>
          <p:nvPr/>
        </p:nvSpPr>
        <p:spPr>
          <a:xfrm>
            <a:off x="2654536" y="2638058"/>
            <a:ext cx="1198866" cy="1033370"/>
          </a:xfrm>
          <a:prstGeom prst="hexagon">
            <a:avLst/>
          </a:prstGeom>
          <a:solidFill>
            <a:schemeClr val="tx1">
              <a:lumMod val="75000"/>
              <a:lumOff val="2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a:solidFill>
                  <a:schemeClr val="bg1"/>
                </a:solidFill>
                <a:latin typeface="微软雅黑" pitchFamily="34" charset="-122"/>
                <a:ea typeface="微软雅黑" pitchFamily="34" charset="-122"/>
              </a:rPr>
              <a:t>专业</a:t>
            </a:r>
          </a:p>
        </p:txBody>
      </p:sp>
      <p:sp>
        <p:nvSpPr>
          <p:cNvPr id="17" name="六边形 16"/>
          <p:cNvSpPr/>
          <p:nvPr/>
        </p:nvSpPr>
        <p:spPr>
          <a:xfrm>
            <a:off x="3667281" y="2079557"/>
            <a:ext cx="1198866" cy="1033370"/>
          </a:xfrm>
          <a:prstGeom prst="hexagon">
            <a:avLst/>
          </a:prstGeom>
          <a:solidFill>
            <a:schemeClr val="tx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a:solidFill>
                  <a:schemeClr val="bg1"/>
                </a:solidFill>
                <a:latin typeface="微软雅黑" pitchFamily="34" charset="-122"/>
                <a:ea typeface="微软雅黑" pitchFamily="34" charset="-122"/>
              </a:rPr>
              <a:t>效率</a:t>
            </a:r>
          </a:p>
        </p:txBody>
      </p:sp>
      <p:sp>
        <p:nvSpPr>
          <p:cNvPr id="18" name="六边形 17"/>
          <p:cNvSpPr/>
          <p:nvPr/>
        </p:nvSpPr>
        <p:spPr>
          <a:xfrm>
            <a:off x="4680026" y="2642201"/>
            <a:ext cx="1198866" cy="1033370"/>
          </a:xfrm>
          <a:prstGeom prst="hexagon">
            <a:avLst/>
          </a:prstGeom>
          <a:solidFill>
            <a:schemeClr val="tx1">
              <a:lumMod val="75000"/>
              <a:lumOff val="2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a:solidFill>
                  <a:schemeClr val="bg1"/>
                </a:solidFill>
                <a:latin typeface="微软雅黑" pitchFamily="34" charset="-122"/>
                <a:ea typeface="微软雅黑" pitchFamily="34" charset="-122"/>
              </a:rPr>
              <a:t>业绩</a:t>
            </a:r>
          </a:p>
        </p:txBody>
      </p:sp>
    </p:spTree>
    <p:extLst>
      <p:ext uri="{BB962C8B-B14F-4D97-AF65-F5344CB8AC3E}">
        <p14:creationId xmlns:p14="http://schemas.microsoft.com/office/powerpoint/2010/main" val="2484442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3" presetClass="entr" presetSubtype="528" fill="hold" grpId="0" nodeType="afterEffect">
                                  <p:childTnLst>
                                    <p:set>
                                      <p:cBhvr>
                                        <p:cTn id="7" dur="1" fill="hold">
                                          <p:stCondLst>
                                            <p:cond delay="0"/>
                                          </p:stCondLst>
                                        </p:cTn>
                                        <p:tgtEl>
                                          <p:spTgt spid="3"/>
                                        </p:tgtEl>
                                        <p:attrNameLst>
                                          <p:attrName>style.visibility</p:attrName>
                                        </p:attrNameLst>
                                      </p:cBhvr>
                                      <p:to>
                                        <p:strVal val="visible"/>
                                      </p:to>
                                    </p:set>
                                    <p:anim calcmode="lin" valueType="num">
                                      <p:cBhvr>
                                        <p:cTn id="8" dur="300" fill="hold"/>
                                        <p:tgtEl>
                                          <p:spTgt spid="3"/>
                                        </p:tgtEl>
                                        <p:attrNameLst>
                                          <p:attrName>ppt_w</p:attrName>
                                        </p:attrNameLst>
                                      </p:cBhvr>
                                      <p:tavLst>
                                        <p:tav tm="0">
                                          <p:val>
                                            <p:fltVal val="0"/>
                                          </p:val>
                                        </p:tav>
                                        <p:tav tm="100000">
                                          <p:val>
                                            <p:strVal val="#ppt_w"/>
                                          </p:val>
                                        </p:tav>
                                      </p:tavLst>
                                    </p:anim>
                                    <p:anim calcmode="lin" valueType="num">
                                      <p:cBhvr>
                                        <p:cTn id="9" dur="300" fill="hold"/>
                                        <p:tgtEl>
                                          <p:spTgt spid="3"/>
                                        </p:tgtEl>
                                        <p:attrNameLst>
                                          <p:attrName>ppt_h</p:attrName>
                                        </p:attrNameLst>
                                      </p:cBhvr>
                                      <p:tavLst>
                                        <p:tav tm="0">
                                          <p:val>
                                            <p:fltVal val="0"/>
                                          </p:val>
                                        </p:tav>
                                        <p:tav tm="100000">
                                          <p:val>
                                            <p:strVal val="#ppt_h"/>
                                          </p:val>
                                        </p:tav>
                                      </p:tavLst>
                                    </p:anim>
                                    <p:anim calcmode="lin" valueType="num">
                                      <p:cBhvr>
                                        <p:cTn id="10" dur="300" fill="hold"/>
                                        <p:tgtEl>
                                          <p:spTgt spid="3"/>
                                        </p:tgtEl>
                                        <p:attrNameLst>
                                          <p:attrName>ppt_x</p:attrName>
                                        </p:attrNameLst>
                                      </p:cBhvr>
                                      <p:tavLst>
                                        <p:tav tm="0">
                                          <p:val>
                                            <p:fltVal val="0.5"/>
                                          </p:val>
                                        </p:tav>
                                        <p:tav tm="100000">
                                          <p:val>
                                            <p:strVal val="#ppt_x"/>
                                          </p:val>
                                        </p:tav>
                                      </p:tavLst>
                                    </p:anim>
                                    <p:anim calcmode="lin" valueType="num">
                                      <p:cBhvr>
                                        <p:cTn id="11" dur="300" fill="hold"/>
                                        <p:tgtEl>
                                          <p:spTgt spid="3"/>
                                        </p:tgtEl>
                                        <p:attrNameLst>
                                          <p:attrName>ppt_y</p:attrName>
                                        </p:attrNameLst>
                                      </p:cBhvr>
                                      <p:tavLst>
                                        <p:tav tm="0">
                                          <p:val>
                                            <p:fltVal val="0.5"/>
                                          </p:val>
                                        </p:tav>
                                        <p:tav tm="100000">
                                          <p:val>
                                            <p:strVal val="#ppt_y"/>
                                          </p:val>
                                        </p:tav>
                                      </p:tavLst>
                                    </p:anim>
                                  </p:childTnLst>
                                </p:cTn>
                              </p:par>
                              <p:par>
                                <p:cTn id="12" presetID="26" presetClass="emph" presetSubtype="0" fill="hold" grpId="1" nodeType="withEffect">
                                  <p:childTnLst>
                                    <p:animEffect transition="out" filter="fade">
                                      <p:cBhvr>
                                        <p:cTn id="13" dur="300" tmFilter="0, 0; .2, .5; .8, .5; 1, 0"/>
                                        <p:tgtEl>
                                          <p:spTgt spid="3"/>
                                        </p:tgtEl>
                                      </p:cBhvr>
                                    </p:animEffect>
                                    <p:animScale>
                                      <p:cBhvr>
                                        <p:cTn id="14" dur="150" autoRev="1" fill="hold"/>
                                        <p:tgtEl>
                                          <p:spTgt spid="3"/>
                                        </p:tgtEl>
                                      </p:cBhvr>
                                      <p:by x="105000" y="105000"/>
                                    </p:animScale>
                                  </p:childTnLst>
                                </p:cTn>
                              </p:par>
                              <p:par>
                                <p:cTn id="15" presetID="23" presetClass="entr" presetSubtype="528" fill="hold" grpId="4" nodeType="withEffect">
                                  <p:childTnLst>
                                    <p:set>
                                      <p:cBhvr>
                                        <p:cTn id="16" dur="1" fill="hold">
                                          <p:stCondLst>
                                            <p:cond delay="0"/>
                                          </p:stCondLst>
                                        </p:cTn>
                                        <p:tgtEl>
                                          <p:spTgt spid="5"/>
                                        </p:tgtEl>
                                        <p:attrNameLst>
                                          <p:attrName>style.visibility</p:attrName>
                                        </p:attrNameLst>
                                      </p:cBhvr>
                                      <p:to>
                                        <p:strVal val="visible"/>
                                      </p:to>
                                    </p:set>
                                    <p:anim calcmode="lin" valueType="num">
                                      <p:cBhvr>
                                        <p:cTn id="17" dur="300" fill="hold"/>
                                        <p:tgtEl>
                                          <p:spTgt spid="5"/>
                                        </p:tgtEl>
                                        <p:attrNameLst>
                                          <p:attrName>ppt_w</p:attrName>
                                        </p:attrNameLst>
                                      </p:cBhvr>
                                      <p:tavLst>
                                        <p:tav tm="0">
                                          <p:val>
                                            <p:fltVal val="0"/>
                                          </p:val>
                                        </p:tav>
                                        <p:tav tm="100000">
                                          <p:val>
                                            <p:strVal val="#ppt_w"/>
                                          </p:val>
                                        </p:tav>
                                      </p:tavLst>
                                    </p:anim>
                                    <p:anim calcmode="lin" valueType="num">
                                      <p:cBhvr>
                                        <p:cTn id="18" dur="300" fill="hold"/>
                                        <p:tgtEl>
                                          <p:spTgt spid="5"/>
                                        </p:tgtEl>
                                        <p:attrNameLst>
                                          <p:attrName>ppt_h</p:attrName>
                                        </p:attrNameLst>
                                      </p:cBhvr>
                                      <p:tavLst>
                                        <p:tav tm="0">
                                          <p:val>
                                            <p:fltVal val="0"/>
                                          </p:val>
                                        </p:tav>
                                        <p:tav tm="100000">
                                          <p:val>
                                            <p:strVal val="#ppt_h"/>
                                          </p:val>
                                        </p:tav>
                                      </p:tavLst>
                                    </p:anim>
                                    <p:anim calcmode="lin" valueType="num">
                                      <p:cBhvr>
                                        <p:cTn id="19" dur="300" fill="hold"/>
                                        <p:tgtEl>
                                          <p:spTgt spid="5"/>
                                        </p:tgtEl>
                                        <p:attrNameLst>
                                          <p:attrName>ppt_x</p:attrName>
                                        </p:attrNameLst>
                                      </p:cBhvr>
                                      <p:tavLst>
                                        <p:tav tm="0">
                                          <p:val>
                                            <p:fltVal val="0.5"/>
                                          </p:val>
                                        </p:tav>
                                        <p:tav tm="100000">
                                          <p:val>
                                            <p:strVal val="#ppt_x"/>
                                          </p:val>
                                        </p:tav>
                                      </p:tavLst>
                                    </p:anim>
                                    <p:anim calcmode="lin" valueType="num">
                                      <p:cBhvr>
                                        <p:cTn id="20" dur="300" fill="hold"/>
                                        <p:tgtEl>
                                          <p:spTgt spid="5"/>
                                        </p:tgtEl>
                                        <p:attrNameLst>
                                          <p:attrName>ppt_y</p:attrName>
                                        </p:attrNameLst>
                                      </p:cBhvr>
                                      <p:tavLst>
                                        <p:tav tm="0">
                                          <p:val>
                                            <p:fltVal val="0.5"/>
                                          </p:val>
                                        </p:tav>
                                        <p:tav tm="100000">
                                          <p:val>
                                            <p:strVal val="#ppt_y"/>
                                          </p:val>
                                        </p:tav>
                                      </p:tavLst>
                                    </p:anim>
                                  </p:childTnLst>
                                </p:cTn>
                              </p:par>
                              <p:par>
                                <p:cTn id="21" presetID="26" presetClass="emph" presetSubtype="0" fill="hold" grpId="5" nodeType="withEffect">
                                  <p:childTnLst>
                                    <p:animEffect transition="out" filter="fade">
                                      <p:cBhvr>
                                        <p:cTn id="22" dur="300" tmFilter="0, 0; .2, .5; .8, .5; 1, 0"/>
                                        <p:tgtEl>
                                          <p:spTgt spid="5"/>
                                        </p:tgtEl>
                                      </p:cBhvr>
                                    </p:animEffect>
                                    <p:animScale>
                                      <p:cBhvr>
                                        <p:cTn id="23" dur="150" autoRev="1" fill="hold"/>
                                        <p:tgtEl>
                                          <p:spTgt spid="5"/>
                                        </p:tgtEl>
                                      </p:cBhvr>
                                      <p:by x="105000" y="105000"/>
                                    </p:animScale>
                                  </p:childTnLst>
                                </p:cTn>
                              </p:par>
                              <p:par>
                                <p:cTn id="24" presetID="23" presetClass="entr" presetSubtype="528" fill="hold" grpId="2" nodeType="withEffect">
                                  <p:childTnLst>
                                    <p:set>
                                      <p:cBhvr>
                                        <p:cTn id="25" dur="1" fill="hold">
                                          <p:stCondLst>
                                            <p:cond delay="0"/>
                                          </p:stCondLst>
                                        </p:cTn>
                                        <p:tgtEl>
                                          <p:spTgt spid="4"/>
                                        </p:tgtEl>
                                        <p:attrNameLst>
                                          <p:attrName>style.visibility</p:attrName>
                                        </p:attrNameLst>
                                      </p:cBhvr>
                                      <p:to>
                                        <p:strVal val="visible"/>
                                      </p:to>
                                    </p:set>
                                    <p:anim calcmode="lin" valueType="num">
                                      <p:cBhvr>
                                        <p:cTn id="26" dur="300" fill="hold"/>
                                        <p:tgtEl>
                                          <p:spTgt spid="4"/>
                                        </p:tgtEl>
                                        <p:attrNameLst>
                                          <p:attrName>ppt_w</p:attrName>
                                        </p:attrNameLst>
                                      </p:cBhvr>
                                      <p:tavLst>
                                        <p:tav tm="0">
                                          <p:val>
                                            <p:fltVal val="0"/>
                                          </p:val>
                                        </p:tav>
                                        <p:tav tm="100000">
                                          <p:val>
                                            <p:strVal val="#ppt_w"/>
                                          </p:val>
                                        </p:tav>
                                      </p:tavLst>
                                    </p:anim>
                                    <p:anim calcmode="lin" valueType="num">
                                      <p:cBhvr>
                                        <p:cTn id="27" dur="300" fill="hold"/>
                                        <p:tgtEl>
                                          <p:spTgt spid="4"/>
                                        </p:tgtEl>
                                        <p:attrNameLst>
                                          <p:attrName>ppt_h</p:attrName>
                                        </p:attrNameLst>
                                      </p:cBhvr>
                                      <p:tavLst>
                                        <p:tav tm="0">
                                          <p:val>
                                            <p:fltVal val="0"/>
                                          </p:val>
                                        </p:tav>
                                        <p:tav tm="100000">
                                          <p:val>
                                            <p:strVal val="#ppt_h"/>
                                          </p:val>
                                        </p:tav>
                                      </p:tavLst>
                                    </p:anim>
                                    <p:anim calcmode="lin" valueType="num">
                                      <p:cBhvr>
                                        <p:cTn id="28" dur="300" fill="hold"/>
                                        <p:tgtEl>
                                          <p:spTgt spid="4"/>
                                        </p:tgtEl>
                                        <p:attrNameLst>
                                          <p:attrName>ppt_x</p:attrName>
                                        </p:attrNameLst>
                                      </p:cBhvr>
                                      <p:tavLst>
                                        <p:tav tm="0">
                                          <p:val>
                                            <p:fltVal val="0.5"/>
                                          </p:val>
                                        </p:tav>
                                        <p:tav tm="100000">
                                          <p:val>
                                            <p:strVal val="#ppt_x"/>
                                          </p:val>
                                        </p:tav>
                                      </p:tavLst>
                                    </p:anim>
                                    <p:anim calcmode="lin" valueType="num">
                                      <p:cBhvr>
                                        <p:cTn id="29" dur="300" fill="hold"/>
                                        <p:tgtEl>
                                          <p:spTgt spid="4"/>
                                        </p:tgtEl>
                                        <p:attrNameLst>
                                          <p:attrName>ppt_y</p:attrName>
                                        </p:attrNameLst>
                                      </p:cBhvr>
                                      <p:tavLst>
                                        <p:tav tm="0">
                                          <p:val>
                                            <p:fltVal val="0.5"/>
                                          </p:val>
                                        </p:tav>
                                        <p:tav tm="100000">
                                          <p:val>
                                            <p:strVal val="#ppt_y"/>
                                          </p:val>
                                        </p:tav>
                                      </p:tavLst>
                                    </p:anim>
                                  </p:childTnLst>
                                </p:cTn>
                              </p:par>
                              <p:par>
                                <p:cTn id="30" presetID="26" presetClass="emph" presetSubtype="0" fill="hold" grpId="3" nodeType="withEffect">
                                  <p:childTnLst>
                                    <p:animEffect transition="out" filter="fade">
                                      <p:cBhvr>
                                        <p:cTn id="31" dur="300" tmFilter="0, 0; .2, .5; .8, .5; 1, 0"/>
                                        <p:tgtEl>
                                          <p:spTgt spid="4"/>
                                        </p:tgtEl>
                                      </p:cBhvr>
                                    </p:animEffect>
                                    <p:animScale>
                                      <p:cBhvr>
                                        <p:cTn id="32" dur="150" autoRev="1" fill="hold"/>
                                        <p:tgtEl>
                                          <p:spTgt spid="4"/>
                                        </p:tgtEl>
                                      </p:cBhvr>
                                      <p:by x="105000" y="105000"/>
                                    </p:animScale>
                                  </p:childTnLst>
                                </p:cTn>
                              </p:par>
                              <p:par>
                                <p:cTn id="33" presetID="23" presetClass="entr" presetSubtype="528" fill="hold" grpId="20" nodeType="withEffect">
                                  <p:childTnLst>
                                    <p:set>
                                      <p:cBhvr>
                                        <p:cTn id="34" dur="1" fill="hold">
                                          <p:stCondLst>
                                            <p:cond delay="0"/>
                                          </p:stCondLst>
                                        </p:cTn>
                                        <p:tgtEl>
                                          <p:spTgt spid="17"/>
                                        </p:tgtEl>
                                        <p:attrNameLst>
                                          <p:attrName>style.visibility</p:attrName>
                                        </p:attrNameLst>
                                      </p:cBhvr>
                                      <p:to>
                                        <p:strVal val="visible"/>
                                      </p:to>
                                    </p:set>
                                    <p:anim calcmode="lin" valueType="num">
                                      <p:cBhvr>
                                        <p:cTn id="35" dur="300" fill="hold"/>
                                        <p:tgtEl>
                                          <p:spTgt spid="17"/>
                                        </p:tgtEl>
                                        <p:attrNameLst>
                                          <p:attrName>ppt_w</p:attrName>
                                        </p:attrNameLst>
                                      </p:cBhvr>
                                      <p:tavLst>
                                        <p:tav tm="0">
                                          <p:val>
                                            <p:fltVal val="0"/>
                                          </p:val>
                                        </p:tav>
                                        <p:tav tm="100000">
                                          <p:val>
                                            <p:strVal val="#ppt_w"/>
                                          </p:val>
                                        </p:tav>
                                      </p:tavLst>
                                    </p:anim>
                                    <p:anim calcmode="lin" valueType="num">
                                      <p:cBhvr>
                                        <p:cTn id="36" dur="300" fill="hold"/>
                                        <p:tgtEl>
                                          <p:spTgt spid="17"/>
                                        </p:tgtEl>
                                        <p:attrNameLst>
                                          <p:attrName>ppt_h</p:attrName>
                                        </p:attrNameLst>
                                      </p:cBhvr>
                                      <p:tavLst>
                                        <p:tav tm="0">
                                          <p:val>
                                            <p:fltVal val="0"/>
                                          </p:val>
                                        </p:tav>
                                        <p:tav tm="100000">
                                          <p:val>
                                            <p:strVal val="#ppt_h"/>
                                          </p:val>
                                        </p:tav>
                                      </p:tavLst>
                                    </p:anim>
                                    <p:anim calcmode="lin" valueType="num">
                                      <p:cBhvr>
                                        <p:cTn id="37" dur="300" fill="hold"/>
                                        <p:tgtEl>
                                          <p:spTgt spid="17"/>
                                        </p:tgtEl>
                                        <p:attrNameLst>
                                          <p:attrName>ppt_x</p:attrName>
                                        </p:attrNameLst>
                                      </p:cBhvr>
                                      <p:tavLst>
                                        <p:tav tm="0">
                                          <p:val>
                                            <p:fltVal val="0.5"/>
                                          </p:val>
                                        </p:tav>
                                        <p:tav tm="100000">
                                          <p:val>
                                            <p:strVal val="#ppt_x"/>
                                          </p:val>
                                        </p:tav>
                                      </p:tavLst>
                                    </p:anim>
                                    <p:anim calcmode="lin" valueType="num">
                                      <p:cBhvr>
                                        <p:cTn id="38" dur="300" fill="hold"/>
                                        <p:tgtEl>
                                          <p:spTgt spid="17"/>
                                        </p:tgtEl>
                                        <p:attrNameLst>
                                          <p:attrName>ppt_y</p:attrName>
                                        </p:attrNameLst>
                                      </p:cBhvr>
                                      <p:tavLst>
                                        <p:tav tm="0">
                                          <p:val>
                                            <p:fltVal val="0.5"/>
                                          </p:val>
                                        </p:tav>
                                        <p:tav tm="100000">
                                          <p:val>
                                            <p:strVal val="#ppt_y"/>
                                          </p:val>
                                        </p:tav>
                                      </p:tavLst>
                                    </p:anim>
                                  </p:childTnLst>
                                </p:cTn>
                              </p:par>
                              <p:par>
                                <p:cTn id="39" presetID="26" presetClass="emph" presetSubtype="0" fill="hold" grpId="21" nodeType="withEffect">
                                  <p:childTnLst>
                                    <p:animEffect transition="out" filter="fade">
                                      <p:cBhvr>
                                        <p:cTn id="40" dur="300" tmFilter="0, 0; .2, .5; .8, .5; 1, 0"/>
                                        <p:tgtEl>
                                          <p:spTgt spid="17"/>
                                        </p:tgtEl>
                                      </p:cBhvr>
                                    </p:animEffect>
                                    <p:animScale>
                                      <p:cBhvr>
                                        <p:cTn id="41" dur="150" autoRev="1" fill="hold"/>
                                        <p:tgtEl>
                                          <p:spTgt spid="17"/>
                                        </p:tgtEl>
                                      </p:cBhvr>
                                      <p:by x="105000" y="105000"/>
                                    </p:animScale>
                                  </p:childTnLst>
                                </p:cTn>
                              </p:par>
                              <p:par>
                                <p:cTn id="42" presetID="23" presetClass="entr" presetSubtype="528" fill="hold" grpId="22" nodeType="withEffect">
                                  <p:childTnLst>
                                    <p:set>
                                      <p:cBhvr>
                                        <p:cTn id="43" dur="1" fill="hold">
                                          <p:stCondLst>
                                            <p:cond delay="0"/>
                                          </p:stCondLst>
                                        </p:cTn>
                                        <p:tgtEl>
                                          <p:spTgt spid="18"/>
                                        </p:tgtEl>
                                        <p:attrNameLst>
                                          <p:attrName>style.visibility</p:attrName>
                                        </p:attrNameLst>
                                      </p:cBhvr>
                                      <p:to>
                                        <p:strVal val="visible"/>
                                      </p:to>
                                    </p:set>
                                    <p:anim calcmode="lin" valueType="num">
                                      <p:cBhvr>
                                        <p:cTn id="44" dur="300" fill="hold"/>
                                        <p:tgtEl>
                                          <p:spTgt spid="18"/>
                                        </p:tgtEl>
                                        <p:attrNameLst>
                                          <p:attrName>ppt_w</p:attrName>
                                        </p:attrNameLst>
                                      </p:cBhvr>
                                      <p:tavLst>
                                        <p:tav tm="0">
                                          <p:val>
                                            <p:fltVal val="0"/>
                                          </p:val>
                                        </p:tav>
                                        <p:tav tm="100000">
                                          <p:val>
                                            <p:strVal val="#ppt_w"/>
                                          </p:val>
                                        </p:tav>
                                      </p:tavLst>
                                    </p:anim>
                                    <p:anim calcmode="lin" valueType="num">
                                      <p:cBhvr>
                                        <p:cTn id="45" dur="300" fill="hold"/>
                                        <p:tgtEl>
                                          <p:spTgt spid="18"/>
                                        </p:tgtEl>
                                        <p:attrNameLst>
                                          <p:attrName>ppt_h</p:attrName>
                                        </p:attrNameLst>
                                      </p:cBhvr>
                                      <p:tavLst>
                                        <p:tav tm="0">
                                          <p:val>
                                            <p:fltVal val="0"/>
                                          </p:val>
                                        </p:tav>
                                        <p:tav tm="100000">
                                          <p:val>
                                            <p:strVal val="#ppt_h"/>
                                          </p:val>
                                        </p:tav>
                                      </p:tavLst>
                                    </p:anim>
                                    <p:anim calcmode="lin" valueType="num">
                                      <p:cBhvr>
                                        <p:cTn id="46" dur="300" fill="hold"/>
                                        <p:tgtEl>
                                          <p:spTgt spid="18"/>
                                        </p:tgtEl>
                                        <p:attrNameLst>
                                          <p:attrName>ppt_x</p:attrName>
                                        </p:attrNameLst>
                                      </p:cBhvr>
                                      <p:tavLst>
                                        <p:tav tm="0">
                                          <p:val>
                                            <p:fltVal val="0.5"/>
                                          </p:val>
                                        </p:tav>
                                        <p:tav tm="100000">
                                          <p:val>
                                            <p:strVal val="#ppt_x"/>
                                          </p:val>
                                        </p:tav>
                                      </p:tavLst>
                                    </p:anim>
                                    <p:anim calcmode="lin" valueType="num">
                                      <p:cBhvr>
                                        <p:cTn id="47" dur="300" fill="hold"/>
                                        <p:tgtEl>
                                          <p:spTgt spid="18"/>
                                        </p:tgtEl>
                                        <p:attrNameLst>
                                          <p:attrName>ppt_y</p:attrName>
                                        </p:attrNameLst>
                                      </p:cBhvr>
                                      <p:tavLst>
                                        <p:tav tm="0">
                                          <p:val>
                                            <p:fltVal val="0.5"/>
                                          </p:val>
                                        </p:tav>
                                        <p:tav tm="100000">
                                          <p:val>
                                            <p:strVal val="#ppt_y"/>
                                          </p:val>
                                        </p:tav>
                                      </p:tavLst>
                                    </p:anim>
                                  </p:childTnLst>
                                </p:cTn>
                              </p:par>
                              <p:par>
                                <p:cTn id="48" presetID="26" presetClass="emph" presetSubtype="0" fill="hold" grpId="23" nodeType="withEffect">
                                  <p:childTnLst>
                                    <p:animEffect transition="out" filter="fade">
                                      <p:cBhvr>
                                        <p:cTn id="49" dur="300" tmFilter="0, 0; .2, .5; .8, .5; 1, 0"/>
                                        <p:tgtEl>
                                          <p:spTgt spid="18"/>
                                        </p:tgtEl>
                                      </p:cBhvr>
                                    </p:animEffect>
                                    <p:animScale>
                                      <p:cBhvr>
                                        <p:cTn id="50" dur="150" autoRev="1" fill="hold"/>
                                        <p:tgtEl>
                                          <p:spTgt spid="18"/>
                                        </p:tgtEl>
                                      </p:cBhvr>
                                      <p:by x="105000" y="105000"/>
                                    </p:animScale>
                                  </p:childTnLst>
                                </p:cTn>
                              </p:par>
                              <p:par>
                                <p:cTn id="51" presetID="23" presetClass="entr" presetSubtype="528" fill="hold" grpId="6" nodeType="withEffect">
                                  <p:childTnLst>
                                    <p:set>
                                      <p:cBhvr>
                                        <p:cTn id="52" dur="1" fill="hold">
                                          <p:stCondLst>
                                            <p:cond delay="0"/>
                                          </p:stCondLst>
                                        </p:cTn>
                                        <p:tgtEl>
                                          <p:spTgt spid="6"/>
                                        </p:tgtEl>
                                        <p:attrNameLst>
                                          <p:attrName>style.visibility</p:attrName>
                                        </p:attrNameLst>
                                      </p:cBhvr>
                                      <p:to>
                                        <p:strVal val="visible"/>
                                      </p:to>
                                    </p:set>
                                    <p:anim calcmode="lin" valueType="num">
                                      <p:cBhvr>
                                        <p:cTn id="53" dur="300" fill="hold"/>
                                        <p:tgtEl>
                                          <p:spTgt spid="6"/>
                                        </p:tgtEl>
                                        <p:attrNameLst>
                                          <p:attrName>ppt_w</p:attrName>
                                        </p:attrNameLst>
                                      </p:cBhvr>
                                      <p:tavLst>
                                        <p:tav tm="0">
                                          <p:val>
                                            <p:fltVal val="0"/>
                                          </p:val>
                                        </p:tav>
                                        <p:tav tm="100000">
                                          <p:val>
                                            <p:strVal val="#ppt_w"/>
                                          </p:val>
                                        </p:tav>
                                      </p:tavLst>
                                    </p:anim>
                                    <p:anim calcmode="lin" valueType="num">
                                      <p:cBhvr>
                                        <p:cTn id="54" dur="300" fill="hold"/>
                                        <p:tgtEl>
                                          <p:spTgt spid="6"/>
                                        </p:tgtEl>
                                        <p:attrNameLst>
                                          <p:attrName>ppt_h</p:attrName>
                                        </p:attrNameLst>
                                      </p:cBhvr>
                                      <p:tavLst>
                                        <p:tav tm="0">
                                          <p:val>
                                            <p:fltVal val="0"/>
                                          </p:val>
                                        </p:tav>
                                        <p:tav tm="100000">
                                          <p:val>
                                            <p:strVal val="#ppt_h"/>
                                          </p:val>
                                        </p:tav>
                                      </p:tavLst>
                                    </p:anim>
                                    <p:anim calcmode="lin" valueType="num">
                                      <p:cBhvr>
                                        <p:cTn id="55" dur="300" fill="hold"/>
                                        <p:tgtEl>
                                          <p:spTgt spid="6"/>
                                        </p:tgtEl>
                                        <p:attrNameLst>
                                          <p:attrName>ppt_x</p:attrName>
                                        </p:attrNameLst>
                                      </p:cBhvr>
                                      <p:tavLst>
                                        <p:tav tm="0">
                                          <p:val>
                                            <p:fltVal val="0.5"/>
                                          </p:val>
                                        </p:tav>
                                        <p:tav tm="100000">
                                          <p:val>
                                            <p:strVal val="#ppt_x"/>
                                          </p:val>
                                        </p:tav>
                                      </p:tavLst>
                                    </p:anim>
                                    <p:anim calcmode="lin" valueType="num">
                                      <p:cBhvr>
                                        <p:cTn id="56" dur="300" fill="hold"/>
                                        <p:tgtEl>
                                          <p:spTgt spid="6"/>
                                        </p:tgtEl>
                                        <p:attrNameLst>
                                          <p:attrName>ppt_y</p:attrName>
                                        </p:attrNameLst>
                                      </p:cBhvr>
                                      <p:tavLst>
                                        <p:tav tm="0">
                                          <p:val>
                                            <p:fltVal val="0.5"/>
                                          </p:val>
                                        </p:tav>
                                        <p:tav tm="100000">
                                          <p:val>
                                            <p:strVal val="#ppt_y"/>
                                          </p:val>
                                        </p:tav>
                                      </p:tavLst>
                                    </p:anim>
                                  </p:childTnLst>
                                </p:cTn>
                              </p:par>
                              <p:par>
                                <p:cTn id="57" presetID="26" presetClass="emph" presetSubtype="0" fill="hold" grpId="7" nodeType="withEffect">
                                  <p:childTnLst>
                                    <p:animEffect transition="out" filter="fade">
                                      <p:cBhvr>
                                        <p:cTn id="58" dur="300" tmFilter="0, 0; .2, .5; .8, .5; 1, 0"/>
                                        <p:tgtEl>
                                          <p:spTgt spid="6"/>
                                        </p:tgtEl>
                                      </p:cBhvr>
                                    </p:animEffect>
                                    <p:animScale>
                                      <p:cBhvr>
                                        <p:cTn id="59" dur="150" autoRev="1" fill="hold"/>
                                        <p:tgtEl>
                                          <p:spTgt spid="6"/>
                                        </p:tgtEl>
                                      </p:cBhvr>
                                      <p:by x="105000" y="105000"/>
                                    </p:animScale>
                                  </p:childTnLst>
                                </p:cTn>
                              </p:par>
                              <p:par>
                                <p:cTn id="60" presetID="23" presetClass="entr" presetSubtype="528" fill="hold" grpId="18" nodeType="withEffect">
                                  <p:childTnLst>
                                    <p:set>
                                      <p:cBhvr>
                                        <p:cTn id="61" dur="1" fill="hold">
                                          <p:stCondLst>
                                            <p:cond delay="0"/>
                                          </p:stCondLst>
                                        </p:cTn>
                                        <p:tgtEl>
                                          <p:spTgt spid="16"/>
                                        </p:tgtEl>
                                        <p:attrNameLst>
                                          <p:attrName>style.visibility</p:attrName>
                                        </p:attrNameLst>
                                      </p:cBhvr>
                                      <p:to>
                                        <p:strVal val="visible"/>
                                      </p:to>
                                    </p:set>
                                    <p:anim calcmode="lin" valueType="num">
                                      <p:cBhvr>
                                        <p:cTn id="62" dur="300" fill="hold"/>
                                        <p:tgtEl>
                                          <p:spTgt spid="16"/>
                                        </p:tgtEl>
                                        <p:attrNameLst>
                                          <p:attrName>ppt_w</p:attrName>
                                        </p:attrNameLst>
                                      </p:cBhvr>
                                      <p:tavLst>
                                        <p:tav tm="0">
                                          <p:val>
                                            <p:fltVal val="0"/>
                                          </p:val>
                                        </p:tav>
                                        <p:tav tm="100000">
                                          <p:val>
                                            <p:strVal val="#ppt_w"/>
                                          </p:val>
                                        </p:tav>
                                      </p:tavLst>
                                    </p:anim>
                                    <p:anim calcmode="lin" valueType="num">
                                      <p:cBhvr>
                                        <p:cTn id="63" dur="300" fill="hold"/>
                                        <p:tgtEl>
                                          <p:spTgt spid="16"/>
                                        </p:tgtEl>
                                        <p:attrNameLst>
                                          <p:attrName>ppt_h</p:attrName>
                                        </p:attrNameLst>
                                      </p:cBhvr>
                                      <p:tavLst>
                                        <p:tav tm="0">
                                          <p:val>
                                            <p:fltVal val="0"/>
                                          </p:val>
                                        </p:tav>
                                        <p:tav tm="100000">
                                          <p:val>
                                            <p:strVal val="#ppt_h"/>
                                          </p:val>
                                        </p:tav>
                                      </p:tavLst>
                                    </p:anim>
                                    <p:anim calcmode="lin" valueType="num">
                                      <p:cBhvr>
                                        <p:cTn id="64" dur="300" fill="hold"/>
                                        <p:tgtEl>
                                          <p:spTgt spid="16"/>
                                        </p:tgtEl>
                                        <p:attrNameLst>
                                          <p:attrName>ppt_x</p:attrName>
                                        </p:attrNameLst>
                                      </p:cBhvr>
                                      <p:tavLst>
                                        <p:tav tm="0">
                                          <p:val>
                                            <p:fltVal val="0.5"/>
                                          </p:val>
                                        </p:tav>
                                        <p:tav tm="100000">
                                          <p:val>
                                            <p:strVal val="#ppt_x"/>
                                          </p:val>
                                        </p:tav>
                                      </p:tavLst>
                                    </p:anim>
                                    <p:anim calcmode="lin" valueType="num">
                                      <p:cBhvr>
                                        <p:cTn id="65" dur="300" fill="hold"/>
                                        <p:tgtEl>
                                          <p:spTgt spid="16"/>
                                        </p:tgtEl>
                                        <p:attrNameLst>
                                          <p:attrName>ppt_y</p:attrName>
                                        </p:attrNameLst>
                                      </p:cBhvr>
                                      <p:tavLst>
                                        <p:tav tm="0">
                                          <p:val>
                                            <p:fltVal val="0.5"/>
                                          </p:val>
                                        </p:tav>
                                        <p:tav tm="100000">
                                          <p:val>
                                            <p:strVal val="#ppt_y"/>
                                          </p:val>
                                        </p:tav>
                                      </p:tavLst>
                                    </p:anim>
                                  </p:childTnLst>
                                </p:cTn>
                              </p:par>
                              <p:par>
                                <p:cTn id="66" presetID="26" presetClass="emph" presetSubtype="0" fill="hold" grpId="19" nodeType="withEffect">
                                  <p:childTnLst>
                                    <p:animEffect transition="out" filter="fade">
                                      <p:cBhvr>
                                        <p:cTn id="67" dur="300" tmFilter="0, 0; .2, .5; .8, .5; 1, 0"/>
                                        <p:tgtEl>
                                          <p:spTgt spid="16"/>
                                        </p:tgtEl>
                                      </p:cBhvr>
                                    </p:animEffect>
                                    <p:animScale>
                                      <p:cBhvr>
                                        <p:cTn id="68" dur="150" autoRev="1" fill="hold"/>
                                        <p:tgtEl>
                                          <p:spTgt spid="16"/>
                                        </p:tgtEl>
                                      </p:cBhvr>
                                      <p:by x="105000" y="105000"/>
                                    </p:animScale>
                                  </p:childTnLst>
                                </p:cTn>
                              </p:par>
                              <p:par>
                                <p:cTn id="69" presetID="23" presetClass="entr" presetSubtype="528" fill="hold" grpId="8" nodeType="withEffect">
                                  <p:childTnLst>
                                    <p:set>
                                      <p:cBhvr>
                                        <p:cTn id="70" dur="1" fill="hold">
                                          <p:stCondLst>
                                            <p:cond delay="0"/>
                                          </p:stCondLst>
                                        </p:cTn>
                                        <p:tgtEl>
                                          <p:spTgt spid="7"/>
                                        </p:tgtEl>
                                        <p:attrNameLst>
                                          <p:attrName>style.visibility</p:attrName>
                                        </p:attrNameLst>
                                      </p:cBhvr>
                                      <p:to>
                                        <p:strVal val="visible"/>
                                      </p:to>
                                    </p:set>
                                    <p:anim calcmode="lin" valueType="num">
                                      <p:cBhvr>
                                        <p:cTn id="71" dur="300" fill="hold"/>
                                        <p:tgtEl>
                                          <p:spTgt spid="7"/>
                                        </p:tgtEl>
                                        <p:attrNameLst>
                                          <p:attrName>ppt_w</p:attrName>
                                        </p:attrNameLst>
                                      </p:cBhvr>
                                      <p:tavLst>
                                        <p:tav tm="0">
                                          <p:val>
                                            <p:fltVal val="0"/>
                                          </p:val>
                                        </p:tav>
                                        <p:tav tm="100000">
                                          <p:val>
                                            <p:strVal val="#ppt_w"/>
                                          </p:val>
                                        </p:tav>
                                      </p:tavLst>
                                    </p:anim>
                                    <p:anim calcmode="lin" valueType="num">
                                      <p:cBhvr>
                                        <p:cTn id="72" dur="300" fill="hold"/>
                                        <p:tgtEl>
                                          <p:spTgt spid="7"/>
                                        </p:tgtEl>
                                        <p:attrNameLst>
                                          <p:attrName>ppt_h</p:attrName>
                                        </p:attrNameLst>
                                      </p:cBhvr>
                                      <p:tavLst>
                                        <p:tav tm="0">
                                          <p:val>
                                            <p:fltVal val="0"/>
                                          </p:val>
                                        </p:tav>
                                        <p:tav tm="100000">
                                          <p:val>
                                            <p:strVal val="#ppt_h"/>
                                          </p:val>
                                        </p:tav>
                                      </p:tavLst>
                                    </p:anim>
                                    <p:anim calcmode="lin" valueType="num">
                                      <p:cBhvr>
                                        <p:cTn id="73" dur="300" fill="hold"/>
                                        <p:tgtEl>
                                          <p:spTgt spid="7"/>
                                        </p:tgtEl>
                                        <p:attrNameLst>
                                          <p:attrName>ppt_x</p:attrName>
                                        </p:attrNameLst>
                                      </p:cBhvr>
                                      <p:tavLst>
                                        <p:tav tm="0">
                                          <p:val>
                                            <p:fltVal val="0.5"/>
                                          </p:val>
                                        </p:tav>
                                        <p:tav tm="100000">
                                          <p:val>
                                            <p:strVal val="#ppt_x"/>
                                          </p:val>
                                        </p:tav>
                                      </p:tavLst>
                                    </p:anim>
                                    <p:anim calcmode="lin" valueType="num">
                                      <p:cBhvr>
                                        <p:cTn id="74" dur="300" fill="hold"/>
                                        <p:tgtEl>
                                          <p:spTgt spid="7"/>
                                        </p:tgtEl>
                                        <p:attrNameLst>
                                          <p:attrName>ppt_y</p:attrName>
                                        </p:attrNameLst>
                                      </p:cBhvr>
                                      <p:tavLst>
                                        <p:tav tm="0">
                                          <p:val>
                                            <p:fltVal val="0.5"/>
                                          </p:val>
                                        </p:tav>
                                        <p:tav tm="100000">
                                          <p:val>
                                            <p:strVal val="#ppt_y"/>
                                          </p:val>
                                        </p:tav>
                                      </p:tavLst>
                                    </p:anim>
                                  </p:childTnLst>
                                </p:cTn>
                              </p:par>
                              <p:par>
                                <p:cTn id="75" presetID="26" presetClass="emph" presetSubtype="0" fill="hold" grpId="9" nodeType="withEffect">
                                  <p:childTnLst>
                                    <p:animEffect transition="out" filter="fade">
                                      <p:cBhvr>
                                        <p:cTn id="76" dur="300" tmFilter="0, 0; .2, .5; .8, .5; 1, 0"/>
                                        <p:tgtEl>
                                          <p:spTgt spid="7"/>
                                        </p:tgtEl>
                                      </p:cBhvr>
                                    </p:animEffect>
                                    <p:animScale>
                                      <p:cBhvr>
                                        <p:cTn id="77" dur="150" autoRev="1" fill="hold"/>
                                        <p:tgtEl>
                                          <p:spTgt spid="7"/>
                                        </p:tgtEl>
                                      </p:cBhvr>
                                      <p:by x="105000" y="105000"/>
                                    </p:animScale>
                                  </p:childTnLst>
                                </p:cTn>
                              </p:par>
                            </p:childTnLst>
                          </p:cTn>
                        </p:par>
                        <p:par>
                          <p:cTn id="78" fill="hold" nodeType="withGroup">
                            <p:stCondLst>
                              <p:cond delay="1300"/>
                            </p:stCondLst>
                            <p:childTnLst>
                              <p:par>
                                <p:cTn id="79" presetID="10" presetClass="entr" presetSubtype="0" fill="hold" grpId="11" nodeType="afterEffec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par>
                                <p:cTn id="82" presetID="10" presetClass="entr" presetSubtype="0" fill="hold" grpId="13" nodeType="withEffec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10" presetClass="entr" presetSubtype="0" fill="hold" grpId="15" nodeType="withEffec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par>
                                <p:cTn id="88" presetID="10" presetClass="entr" presetSubtype="0" fill="hold" grpId="17" nodeType="withEffec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par>
                          <p:cTn id="91" fill="hold" nodeType="withGroup">
                            <p:stCondLst>
                              <p:cond delay="2400"/>
                            </p:stCondLst>
                            <p:childTnLst>
                              <p:par>
                                <p:cTn id="92" presetID="2" presetClass="entr" presetSubtype="2" decel="100000" fill="hold" grpId="10" nodeType="afterEffec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par>
                                <p:cTn id="96" presetID="2" presetClass="entr" presetSubtype="2" decel="100000" fill="hold" grpId="12" nodeType="withEffect">
                                  <p:childTnLst>
                                    <p:set>
                                      <p:cBhvr>
                                        <p:cTn id="97" dur="1" fill="hold">
                                          <p:stCondLst>
                                            <p:cond delay="0"/>
                                          </p:stCondLst>
                                        </p:cTn>
                                        <p:tgtEl>
                                          <p:spTgt spid="10"/>
                                        </p:tgtEl>
                                        <p:attrNameLst>
                                          <p:attrName>style.visibility</p:attrName>
                                        </p:attrNameLst>
                                      </p:cBhvr>
                                      <p:to>
                                        <p:strVal val="visible"/>
                                      </p:to>
                                    </p:set>
                                    <p:anim calcmode="lin" valueType="num">
                                      <p:cBhvr additive="base">
                                        <p:cTn id="98" dur="500" fill="hold"/>
                                        <p:tgtEl>
                                          <p:spTgt spid="10"/>
                                        </p:tgtEl>
                                        <p:attrNameLst>
                                          <p:attrName>ppt_x</p:attrName>
                                        </p:attrNameLst>
                                      </p:cBhvr>
                                      <p:tavLst>
                                        <p:tav tm="0">
                                          <p:val>
                                            <p:strVal val="1+#ppt_w/2"/>
                                          </p:val>
                                        </p:tav>
                                        <p:tav tm="100000">
                                          <p:val>
                                            <p:strVal val="#ppt_x"/>
                                          </p:val>
                                        </p:tav>
                                      </p:tavLst>
                                    </p:anim>
                                    <p:anim calcmode="lin" valueType="num">
                                      <p:cBhvr additive="base">
                                        <p:cTn id="99" dur="500" fill="hold"/>
                                        <p:tgtEl>
                                          <p:spTgt spid="10"/>
                                        </p:tgtEl>
                                        <p:attrNameLst>
                                          <p:attrName>ppt_y</p:attrName>
                                        </p:attrNameLst>
                                      </p:cBhvr>
                                      <p:tavLst>
                                        <p:tav tm="0">
                                          <p:val>
                                            <p:strVal val="#ppt_y"/>
                                          </p:val>
                                        </p:tav>
                                        <p:tav tm="100000">
                                          <p:val>
                                            <p:strVal val="#ppt_y"/>
                                          </p:val>
                                        </p:tav>
                                      </p:tavLst>
                                    </p:anim>
                                  </p:childTnLst>
                                </p:cTn>
                              </p:par>
                              <p:par>
                                <p:cTn id="100" presetID="2" presetClass="entr" presetSubtype="2" decel="100000" fill="hold" grpId="14" nodeType="withEffect">
                                  <p:childTnLst>
                                    <p:set>
                                      <p:cBhvr>
                                        <p:cTn id="101" dur="1" fill="hold">
                                          <p:stCondLst>
                                            <p:cond delay="0"/>
                                          </p:stCondLst>
                                        </p:cTn>
                                        <p:tgtEl>
                                          <p:spTgt spid="12"/>
                                        </p:tgtEl>
                                        <p:attrNameLst>
                                          <p:attrName>style.visibility</p:attrName>
                                        </p:attrNameLst>
                                      </p:cBhvr>
                                      <p:to>
                                        <p:strVal val="visible"/>
                                      </p:to>
                                    </p:set>
                                    <p:anim calcmode="lin" valueType="num">
                                      <p:cBhvr additive="base">
                                        <p:cTn id="102" dur="500" fill="hold"/>
                                        <p:tgtEl>
                                          <p:spTgt spid="12"/>
                                        </p:tgtEl>
                                        <p:attrNameLst>
                                          <p:attrName>ppt_x</p:attrName>
                                        </p:attrNameLst>
                                      </p:cBhvr>
                                      <p:tavLst>
                                        <p:tav tm="0">
                                          <p:val>
                                            <p:strVal val="1+#ppt_w/2"/>
                                          </p:val>
                                        </p:tav>
                                        <p:tav tm="100000">
                                          <p:val>
                                            <p:strVal val="#ppt_x"/>
                                          </p:val>
                                        </p:tav>
                                      </p:tavLst>
                                    </p:anim>
                                    <p:anim calcmode="lin" valueType="num">
                                      <p:cBhvr additive="base">
                                        <p:cTn id="103" dur="500" fill="hold"/>
                                        <p:tgtEl>
                                          <p:spTgt spid="12"/>
                                        </p:tgtEl>
                                        <p:attrNameLst>
                                          <p:attrName>ppt_y</p:attrName>
                                        </p:attrNameLst>
                                      </p:cBhvr>
                                      <p:tavLst>
                                        <p:tav tm="0">
                                          <p:val>
                                            <p:strVal val="#ppt_y"/>
                                          </p:val>
                                        </p:tav>
                                        <p:tav tm="100000">
                                          <p:val>
                                            <p:strVal val="#ppt_y"/>
                                          </p:val>
                                        </p:tav>
                                      </p:tavLst>
                                    </p:anim>
                                  </p:childTnLst>
                                </p:cTn>
                              </p:par>
                              <p:par>
                                <p:cTn id="104" presetID="2" presetClass="entr" presetSubtype="2" decel="100000" fill="hold" grpId="16" nodeType="withEffect">
                                  <p:childTnLst>
                                    <p:set>
                                      <p:cBhvr>
                                        <p:cTn id="105" dur="1" fill="hold">
                                          <p:stCondLst>
                                            <p:cond delay="0"/>
                                          </p:stCondLst>
                                        </p:cTn>
                                        <p:tgtEl>
                                          <p:spTgt spid="14"/>
                                        </p:tgtEl>
                                        <p:attrNameLst>
                                          <p:attrName>style.visibility</p:attrName>
                                        </p:attrNameLst>
                                      </p:cBhvr>
                                      <p:to>
                                        <p:strVal val="visible"/>
                                      </p:to>
                                    </p:set>
                                    <p:anim calcmode="lin" valueType="num">
                                      <p:cBhvr additive="base">
                                        <p:cTn id="106" dur="500" fill="hold"/>
                                        <p:tgtEl>
                                          <p:spTgt spid="14"/>
                                        </p:tgtEl>
                                        <p:attrNameLst>
                                          <p:attrName>ppt_x</p:attrName>
                                        </p:attrNameLst>
                                      </p:cBhvr>
                                      <p:tavLst>
                                        <p:tav tm="0">
                                          <p:val>
                                            <p:strVal val="1+#ppt_w/2"/>
                                          </p:val>
                                        </p:tav>
                                        <p:tav tm="100000">
                                          <p:val>
                                            <p:strVal val="#ppt_x"/>
                                          </p:val>
                                        </p:tav>
                                      </p:tavLst>
                                    </p:anim>
                                    <p:anim calcmode="lin" valueType="num">
                                      <p:cBhvr additive="base">
                                        <p:cTn id="10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2"/>
      <p:bldP spid="4" grpId="3"/>
      <p:bldP spid="5" grpId="4"/>
      <p:bldP spid="5" grpId="5"/>
      <p:bldP spid="6" grpId="6"/>
      <p:bldP spid="6" grpId="7"/>
      <p:bldP spid="7" grpId="8"/>
      <p:bldP spid="7" grpId="9"/>
      <p:bldP spid="8" grpId="10"/>
      <p:bldP spid="9" grpId="11"/>
      <p:bldP spid="10" grpId="12"/>
      <p:bldP spid="11" grpId="13"/>
      <p:bldP spid="12" grpId="14"/>
      <p:bldP spid="13" grpId="15"/>
      <p:bldP spid="14" grpId="16"/>
      <p:bldP spid="15" grpId="17"/>
      <p:bldP spid="16" grpId="18"/>
      <p:bldP spid="16" grpId="19"/>
      <p:bldP spid="17" grpId="20"/>
      <p:bldP spid="17" grpId="21"/>
      <p:bldP spid="18" grpId="22"/>
      <p:bldP spid="18" grpId="23"/>
    </p:bldLst>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grpSp>
        <p:nvGrpSpPr>
          <p:cNvPr id="3" name="组合 2"/>
          <p:cNvGrpSpPr/>
          <p:nvPr/>
        </p:nvGrpSpPr>
        <p:grpSpPr>
          <a:xfrm>
            <a:off x="2008667" y="2478235"/>
            <a:ext cx="688947" cy="712632"/>
            <a:chOff x="2008667" y="2478235"/>
            <a:chExt cx="688947" cy="712632"/>
          </a:xfrm>
        </p:grpSpPr>
        <p:cxnSp>
          <p:nvCxnSpPr>
            <p:cNvPr id="4" name="直接连接符 3"/>
            <p:cNvCxnSpPr>
              <a:stCxn id="41" idx="7"/>
              <a:endCxn id="5" idx="3"/>
            </p:cNvCxnSpPr>
            <p:nvPr/>
          </p:nvCxnSpPr>
          <p:spPr>
            <a:xfrm flipV="1">
              <a:off x="2008667" y="2590082"/>
              <a:ext cx="572366" cy="600785"/>
            </a:xfrm>
            <a:prstGeom prst="line">
              <a:avLst/>
            </a:prstGeom>
            <a:ln w="28575" cap="rnd">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561030" y="2478235"/>
              <a:ext cx="136584" cy="13103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50000"/>
                    <a:lumOff val="50000"/>
                  </a:schemeClr>
                </a:solidFill>
                <a:ea typeface="微软雅黑" pitchFamily="34" charset="-122"/>
              </a:endParaRPr>
            </a:p>
          </p:txBody>
        </p:sp>
      </p:grpSp>
      <p:grpSp>
        <p:nvGrpSpPr>
          <p:cNvPr id="6" name="组合 5"/>
          <p:cNvGrpSpPr/>
          <p:nvPr/>
        </p:nvGrpSpPr>
        <p:grpSpPr>
          <a:xfrm>
            <a:off x="3601844" y="2427025"/>
            <a:ext cx="667395" cy="668568"/>
            <a:chOff x="3601844" y="2427025"/>
            <a:chExt cx="667395" cy="668568"/>
          </a:xfrm>
        </p:grpSpPr>
        <p:cxnSp>
          <p:nvCxnSpPr>
            <p:cNvPr id="7" name="直接连接符 6"/>
            <p:cNvCxnSpPr>
              <a:stCxn id="21" idx="5"/>
              <a:endCxn id="8" idx="1"/>
            </p:cNvCxnSpPr>
            <p:nvPr/>
          </p:nvCxnSpPr>
          <p:spPr>
            <a:xfrm>
              <a:off x="3601844" y="2427025"/>
              <a:ext cx="550814" cy="556721"/>
            </a:xfrm>
            <a:prstGeom prst="line">
              <a:avLst/>
            </a:prstGeom>
            <a:ln w="28575" cap="rnd">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132655" y="2964556"/>
              <a:ext cx="136584" cy="13103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50000"/>
                    <a:lumOff val="50000"/>
                  </a:schemeClr>
                </a:solidFill>
                <a:ea typeface="微软雅黑" pitchFamily="34" charset="-122"/>
              </a:endParaRPr>
            </a:p>
          </p:txBody>
        </p:sp>
      </p:grpSp>
      <p:grpSp>
        <p:nvGrpSpPr>
          <p:cNvPr id="9" name="组合 8"/>
          <p:cNvGrpSpPr/>
          <p:nvPr/>
        </p:nvGrpSpPr>
        <p:grpSpPr>
          <a:xfrm>
            <a:off x="5051513" y="2478235"/>
            <a:ext cx="695394" cy="712632"/>
            <a:chOff x="5051513" y="2478235"/>
            <a:chExt cx="695394" cy="712632"/>
          </a:xfrm>
        </p:grpSpPr>
        <p:cxnSp>
          <p:nvCxnSpPr>
            <p:cNvPr id="10" name="直接连接符 9"/>
            <p:cNvCxnSpPr>
              <a:stCxn id="46" idx="7"/>
              <a:endCxn id="11" idx="3"/>
            </p:cNvCxnSpPr>
            <p:nvPr/>
          </p:nvCxnSpPr>
          <p:spPr>
            <a:xfrm flipV="1">
              <a:off x="5051513" y="2590082"/>
              <a:ext cx="578813" cy="600785"/>
            </a:xfrm>
            <a:prstGeom prst="line">
              <a:avLst/>
            </a:prstGeom>
            <a:ln w="28575" cap="rnd">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610323" y="2478235"/>
              <a:ext cx="136584" cy="13103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50000"/>
                    <a:lumOff val="50000"/>
                  </a:schemeClr>
                </a:solidFill>
                <a:ea typeface="微软雅黑" pitchFamily="34" charset="-122"/>
              </a:endParaRPr>
            </a:p>
          </p:txBody>
        </p:sp>
      </p:grpSp>
      <p:grpSp>
        <p:nvGrpSpPr>
          <p:cNvPr id="12" name="组合 11"/>
          <p:cNvGrpSpPr/>
          <p:nvPr/>
        </p:nvGrpSpPr>
        <p:grpSpPr>
          <a:xfrm>
            <a:off x="6607670" y="2427025"/>
            <a:ext cx="603274" cy="668568"/>
            <a:chOff x="6607670" y="2427025"/>
            <a:chExt cx="603274" cy="668568"/>
          </a:xfrm>
        </p:grpSpPr>
        <p:cxnSp>
          <p:nvCxnSpPr>
            <p:cNvPr id="13" name="直接连接符 12"/>
            <p:cNvCxnSpPr>
              <a:stCxn id="27" idx="5"/>
              <a:endCxn id="14" idx="1"/>
            </p:cNvCxnSpPr>
            <p:nvPr/>
          </p:nvCxnSpPr>
          <p:spPr>
            <a:xfrm>
              <a:off x="6607670" y="2427025"/>
              <a:ext cx="486692" cy="556721"/>
            </a:xfrm>
            <a:prstGeom prst="line">
              <a:avLst/>
            </a:prstGeom>
            <a:ln w="28575" cap="rnd">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7074360" y="2964556"/>
              <a:ext cx="136584" cy="13103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50000"/>
                    <a:lumOff val="50000"/>
                  </a:schemeClr>
                </a:solidFill>
                <a:ea typeface="微软雅黑" pitchFamily="34" charset="-122"/>
              </a:endParaRPr>
            </a:p>
          </p:txBody>
        </p:sp>
      </p:grpSp>
      <p:sp>
        <p:nvSpPr>
          <p:cNvPr id="15" name="文本框 83"/>
          <p:cNvSpPr txBox="1"/>
          <p:nvPr/>
        </p:nvSpPr>
        <p:spPr>
          <a:xfrm>
            <a:off x="981725" y="1788603"/>
            <a:ext cx="1350150" cy="715581"/>
          </a:xfrm>
          <a:prstGeom prst="rect">
            <a:avLst/>
          </a:prstGeom>
          <a:noFill/>
        </p:spPr>
        <p:txBody>
          <a:bodyPr wrap="square" rtlCol="0">
            <a:spAutoFit/>
          </a:bodyPr>
          <a:lstStyle/>
          <a:p>
            <a:pPr algn="ctr">
              <a:lnSpc>
                <a:spcPct val="150000"/>
              </a:lnSpc>
            </a:pPr>
            <a:r>
              <a:rPr lang="zh-CN" altLang="en-US" sz="900">
                <a:solidFill>
                  <a:schemeClr val="tx1">
                    <a:lumMod val="75000"/>
                    <a:lumOff val="25000"/>
                  </a:schemeClr>
                </a:solidFill>
                <a:latin typeface="微软雅黑" pitchFamily="34" charset="-122"/>
                <a:ea typeface="微软雅黑" pitchFamily="34" charset="-122"/>
              </a:rPr>
              <a:t>这里添加内容详情在这里添加内容详情在这里添加内容详情</a:t>
            </a:r>
          </a:p>
        </p:txBody>
      </p:sp>
      <p:sp>
        <p:nvSpPr>
          <p:cNvPr id="16" name="文本框 84"/>
          <p:cNvSpPr txBox="1"/>
          <p:nvPr/>
        </p:nvSpPr>
        <p:spPr>
          <a:xfrm>
            <a:off x="4000115" y="1788603"/>
            <a:ext cx="1350150" cy="715581"/>
          </a:xfrm>
          <a:prstGeom prst="rect">
            <a:avLst/>
          </a:prstGeom>
          <a:noFill/>
        </p:spPr>
        <p:txBody>
          <a:bodyPr wrap="square" rtlCol="0">
            <a:spAutoFit/>
          </a:bodyPr>
          <a:lstStyle/>
          <a:p>
            <a:pPr algn="ctr">
              <a:lnSpc>
                <a:spcPct val="150000"/>
              </a:lnSpc>
            </a:pPr>
            <a:r>
              <a:rPr lang="zh-CN" altLang="en-US" sz="900">
                <a:solidFill>
                  <a:schemeClr val="tx1">
                    <a:lumMod val="75000"/>
                    <a:lumOff val="25000"/>
                  </a:schemeClr>
                </a:solidFill>
                <a:latin typeface="微软雅黑" pitchFamily="34" charset="-122"/>
                <a:ea typeface="微软雅黑" pitchFamily="34" charset="-122"/>
              </a:rPr>
              <a:t>这里添加内容详情在这里添加内容详情在这里添加内容详情</a:t>
            </a:r>
          </a:p>
        </p:txBody>
      </p:sp>
      <p:sp>
        <p:nvSpPr>
          <p:cNvPr id="17" name="文本框 85"/>
          <p:cNvSpPr txBox="1"/>
          <p:nvPr/>
        </p:nvSpPr>
        <p:spPr>
          <a:xfrm>
            <a:off x="7012001" y="1788603"/>
            <a:ext cx="1350150" cy="715581"/>
          </a:xfrm>
          <a:prstGeom prst="rect">
            <a:avLst/>
          </a:prstGeom>
          <a:noFill/>
        </p:spPr>
        <p:txBody>
          <a:bodyPr wrap="square" rtlCol="0">
            <a:spAutoFit/>
          </a:bodyPr>
          <a:lstStyle/>
          <a:p>
            <a:pPr algn="ctr">
              <a:lnSpc>
                <a:spcPct val="150000"/>
              </a:lnSpc>
            </a:pPr>
            <a:r>
              <a:rPr lang="zh-CN" altLang="en-US" sz="900">
                <a:solidFill>
                  <a:schemeClr val="tx1">
                    <a:lumMod val="75000"/>
                    <a:lumOff val="25000"/>
                  </a:schemeClr>
                </a:solidFill>
                <a:latin typeface="微软雅黑" pitchFamily="34" charset="-122"/>
                <a:ea typeface="微软雅黑" pitchFamily="34" charset="-122"/>
              </a:rPr>
              <a:t>这里添加内容详情在这里添加内容详情在这里添加内容详情</a:t>
            </a:r>
          </a:p>
        </p:txBody>
      </p:sp>
      <p:sp>
        <p:nvSpPr>
          <p:cNvPr id="18" name="文本框 86"/>
          <p:cNvSpPr txBox="1"/>
          <p:nvPr/>
        </p:nvSpPr>
        <p:spPr>
          <a:xfrm>
            <a:off x="2410373" y="3239245"/>
            <a:ext cx="1350150" cy="715581"/>
          </a:xfrm>
          <a:prstGeom prst="rect">
            <a:avLst/>
          </a:prstGeom>
          <a:noFill/>
        </p:spPr>
        <p:txBody>
          <a:bodyPr wrap="square" rtlCol="0">
            <a:spAutoFit/>
          </a:bodyPr>
          <a:lstStyle/>
          <a:p>
            <a:pPr algn="ctr">
              <a:lnSpc>
                <a:spcPct val="150000"/>
              </a:lnSpc>
            </a:pPr>
            <a:r>
              <a:rPr lang="zh-CN" altLang="en-US" sz="900">
                <a:solidFill>
                  <a:schemeClr val="tx1">
                    <a:lumMod val="75000"/>
                    <a:lumOff val="25000"/>
                  </a:schemeClr>
                </a:solidFill>
                <a:latin typeface="微软雅黑" pitchFamily="34" charset="-122"/>
                <a:ea typeface="微软雅黑" pitchFamily="34" charset="-122"/>
              </a:rPr>
              <a:t>这里添加内容详情在这里添加内容详情在这里添加内容详情</a:t>
            </a:r>
          </a:p>
        </p:txBody>
      </p:sp>
      <p:sp>
        <p:nvSpPr>
          <p:cNvPr id="19" name="文本框 87"/>
          <p:cNvSpPr txBox="1"/>
          <p:nvPr/>
        </p:nvSpPr>
        <p:spPr>
          <a:xfrm>
            <a:off x="5460158" y="3239245"/>
            <a:ext cx="1350150" cy="715581"/>
          </a:xfrm>
          <a:prstGeom prst="rect">
            <a:avLst/>
          </a:prstGeom>
          <a:noFill/>
        </p:spPr>
        <p:txBody>
          <a:bodyPr wrap="square" rtlCol="0">
            <a:spAutoFit/>
          </a:bodyPr>
          <a:lstStyle/>
          <a:p>
            <a:pPr algn="ctr">
              <a:lnSpc>
                <a:spcPct val="150000"/>
              </a:lnSpc>
            </a:pPr>
            <a:r>
              <a:rPr lang="zh-CN" altLang="en-US" sz="900">
                <a:solidFill>
                  <a:schemeClr val="tx1">
                    <a:lumMod val="75000"/>
                    <a:lumOff val="25000"/>
                  </a:schemeClr>
                </a:solidFill>
                <a:latin typeface="微软雅黑" pitchFamily="34" charset="-122"/>
                <a:ea typeface="微软雅黑" pitchFamily="34" charset="-122"/>
              </a:rPr>
              <a:t>这里添加内容详情在这里添加内容详情在这里添加内容详情</a:t>
            </a:r>
          </a:p>
        </p:txBody>
      </p:sp>
      <p:grpSp>
        <p:nvGrpSpPr>
          <p:cNvPr id="20" name="组合 19"/>
          <p:cNvGrpSpPr/>
          <p:nvPr/>
        </p:nvGrpSpPr>
        <p:grpSpPr>
          <a:xfrm>
            <a:off x="2564777" y="1255688"/>
            <a:ext cx="1344090" cy="1349270"/>
            <a:chOff x="2708793" y="1221600"/>
            <a:chExt cx="1344090" cy="1349270"/>
          </a:xfrm>
        </p:grpSpPr>
        <p:sp>
          <p:nvSpPr>
            <p:cNvPr id="21" name="椭圆 20"/>
            <p:cNvSpPr/>
            <p:nvPr/>
          </p:nvSpPr>
          <p:spPr>
            <a:xfrm>
              <a:off x="2708793" y="1355870"/>
              <a:ext cx="1215000" cy="1215000"/>
            </a:xfrm>
            <a:prstGeom prst="ellipse">
              <a:avLst/>
            </a:prstGeom>
            <a:solidFill>
              <a:schemeClr val="tx1">
                <a:lumMod val="75000"/>
                <a:lumOff val="2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itchFamily="34" charset="-122"/>
              </a:endParaRPr>
            </a:p>
          </p:txBody>
        </p:sp>
        <p:sp>
          <p:nvSpPr>
            <p:cNvPr id="22" name="椭圆 21"/>
            <p:cNvSpPr/>
            <p:nvPr/>
          </p:nvSpPr>
          <p:spPr>
            <a:xfrm>
              <a:off x="3620835" y="1221600"/>
              <a:ext cx="432048" cy="432048"/>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b="1">
                  <a:solidFill>
                    <a:schemeClr val="bg1"/>
                  </a:solidFill>
                  <a:latin typeface="微软雅黑" pitchFamily="34" charset="-122"/>
                  <a:ea typeface="微软雅黑" pitchFamily="34" charset="-122"/>
                </a:rPr>
                <a:t>02</a:t>
              </a:r>
              <a:endParaRPr lang="zh-CN" altLang="en-US" b="1">
                <a:solidFill>
                  <a:schemeClr val="bg1"/>
                </a:solidFill>
                <a:latin typeface="微软雅黑" pitchFamily="34" charset="-122"/>
                <a:ea typeface="微软雅黑" pitchFamily="34" charset="-122"/>
              </a:endParaRPr>
            </a:p>
          </p:txBody>
        </p:sp>
        <p:sp>
          <p:nvSpPr>
            <p:cNvPr id="23" name="文本框 91"/>
            <p:cNvSpPr txBox="1"/>
            <p:nvPr/>
          </p:nvSpPr>
          <p:spPr>
            <a:xfrm>
              <a:off x="2725049" y="1936568"/>
              <a:ext cx="1215000" cy="418191"/>
            </a:xfrm>
            <a:prstGeom prst="rect">
              <a:avLst/>
            </a:prstGeom>
            <a:noFill/>
          </p:spPr>
          <p:txBody>
            <a:bodyPr wrap="square" rtlCol="0">
              <a:spAutoFit/>
            </a:bodyPr>
            <a:lstStyle/>
            <a:p>
              <a:pPr algn="ctr">
                <a:lnSpc>
                  <a:spcPct val="150000"/>
                </a:lnSpc>
              </a:pPr>
              <a:r>
                <a:rPr lang="zh-CN" altLang="en-US" sz="1600" b="1">
                  <a:solidFill>
                    <a:schemeClr val="bg1"/>
                  </a:solidFill>
                  <a:latin typeface="微软雅黑" pitchFamily="34" charset="-122"/>
                  <a:ea typeface="微软雅黑" pitchFamily="34" charset="-122"/>
                </a:rPr>
                <a:t>添加标题</a:t>
              </a:r>
            </a:p>
          </p:txBody>
        </p:sp>
        <p:sp>
          <p:nvSpPr>
            <p:cNvPr id="24" name="Freeform 64"/>
            <p:cNvSpPr>
              <a:spLocks noEditPoints="1"/>
            </p:cNvSpPr>
            <p:nvPr/>
          </p:nvSpPr>
          <p:spPr bwMode="auto">
            <a:xfrm>
              <a:off x="3117261" y="1680388"/>
              <a:ext cx="223838" cy="205979"/>
            </a:xfrm>
            <a:custGeom>
              <a:gdLst>
                <a:gd name="T0" fmla="*/ 0 w 79"/>
                <a:gd name="T1" fmla="*/ 32 h 73"/>
                <a:gd name="T2" fmla="*/ 0 w 79"/>
                <a:gd name="T3" fmla="*/ 29 h 73"/>
                <a:gd name="T4" fmla="*/ 5 w 79"/>
                <a:gd name="T5" fmla="*/ 18 h 73"/>
                <a:gd name="T6" fmla="*/ 23 w 79"/>
                <a:gd name="T7" fmla="*/ 3 h 73"/>
                <a:gd name="T8" fmla="*/ 36 w 79"/>
                <a:gd name="T9" fmla="*/ 1 h 73"/>
                <a:gd name="T10" fmla="*/ 59 w 79"/>
                <a:gd name="T11" fmla="*/ 5 h 73"/>
                <a:gd name="T12" fmla="*/ 75 w 79"/>
                <a:gd name="T13" fmla="*/ 18 h 73"/>
                <a:gd name="T14" fmla="*/ 79 w 79"/>
                <a:gd name="T15" fmla="*/ 28 h 73"/>
                <a:gd name="T16" fmla="*/ 77 w 79"/>
                <a:gd name="T17" fmla="*/ 28 h 73"/>
                <a:gd name="T18" fmla="*/ 61 w 79"/>
                <a:gd name="T19" fmla="*/ 31 h 73"/>
                <a:gd name="T20" fmla="*/ 46 w 79"/>
                <a:gd name="T21" fmla="*/ 44 h 73"/>
                <a:gd name="T22" fmla="*/ 42 w 79"/>
                <a:gd name="T23" fmla="*/ 57 h 73"/>
                <a:gd name="T24" fmla="*/ 43 w 79"/>
                <a:gd name="T25" fmla="*/ 67 h 73"/>
                <a:gd name="T26" fmla="*/ 43 w 79"/>
                <a:gd name="T27" fmla="*/ 68 h 73"/>
                <a:gd name="T28" fmla="*/ 39 w 79"/>
                <a:gd name="T29" fmla="*/ 68 h 73"/>
                <a:gd name="T30" fmla="*/ 28 w 79"/>
                <a:gd name="T31" fmla="*/ 66 h 73"/>
                <a:gd name="T32" fmla="*/ 23 w 79"/>
                <a:gd name="T33" fmla="*/ 67 h 73"/>
                <a:gd name="T34" fmla="*/ 12 w 79"/>
                <a:gd name="T35" fmla="*/ 73 h 73"/>
                <a:gd name="T36" fmla="*/ 12 w 79"/>
                <a:gd name="T37" fmla="*/ 73 h 73"/>
                <a:gd name="T38" fmla="*/ 12 w 79"/>
                <a:gd name="T39" fmla="*/ 72 h 73"/>
                <a:gd name="T40" fmla="*/ 15 w 79"/>
                <a:gd name="T41" fmla="*/ 61 h 73"/>
                <a:gd name="T42" fmla="*/ 15 w 79"/>
                <a:gd name="T43" fmla="*/ 61 h 73"/>
                <a:gd name="T44" fmla="*/ 6 w 79"/>
                <a:gd name="T45" fmla="*/ 53 h 73"/>
                <a:gd name="T46" fmla="*/ 0 w 79"/>
                <a:gd name="T47" fmla="*/ 38 h 73"/>
                <a:gd name="T48" fmla="*/ 0 w 79"/>
                <a:gd name="T49" fmla="*/ 36 h 73"/>
                <a:gd name="T50" fmla="*/ 0 w 79"/>
                <a:gd name="T51" fmla="*/ 32 h 73"/>
                <a:gd name="T52" fmla="*/ 26 w 79"/>
                <a:gd name="T53" fmla="*/ 27 h 73"/>
                <a:gd name="T54" fmla="*/ 30 w 79"/>
                <a:gd name="T55" fmla="*/ 26 h 73"/>
                <a:gd name="T56" fmla="*/ 31 w 79"/>
                <a:gd name="T57" fmla="*/ 21 h 73"/>
                <a:gd name="T58" fmla="*/ 28 w 79"/>
                <a:gd name="T59" fmla="*/ 18 h 73"/>
                <a:gd name="T60" fmla="*/ 22 w 79"/>
                <a:gd name="T61" fmla="*/ 19 h 73"/>
                <a:gd name="T62" fmla="*/ 22 w 79"/>
                <a:gd name="T63" fmla="*/ 25 h 73"/>
                <a:gd name="T64" fmla="*/ 26 w 79"/>
                <a:gd name="T65" fmla="*/ 27 h 73"/>
                <a:gd name="T66" fmla="*/ 54 w 79"/>
                <a:gd name="T67" fmla="*/ 27 h 73"/>
                <a:gd name="T68" fmla="*/ 58 w 79"/>
                <a:gd name="T69" fmla="*/ 26 h 73"/>
                <a:gd name="T70" fmla="*/ 59 w 79"/>
                <a:gd name="T71" fmla="*/ 21 h 73"/>
                <a:gd name="T72" fmla="*/ 57 w 79"/>
                <a:gd name="T73" fmla="*/ 18 h 73"/>
                <a:gd name="T74" fmla="*/ 50 w 79"/>
                <a:gd name="T75" fmla="*/ 19 h 73"/>
                <a:gd name="T76" fmla="*/ 49 w 79"/>
                <a:gd name="T77" fmla="*/ 25 h 73"/>
                <a:gd name="T78" fmla="*/ 54 w 79"/>
                <a:gd name="T79" fmla="*/ 27 h 7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73">
                  <a:moveTo>
                    <a:pt x="0" y="32"/>
                  </a:moveTo>
                  <a:cubicBezTo>
                    <a:pt x="0" y="31"/>
                    <a:pt x="0" y="30"/>
                    <a:pt x="0" y="29"/>
                  </a:cubicBezTo>
                  <a:cubicBezTo>
                    <a:pt x="1" y="25"/>
                    <a:pt x="2" y="21"/>
                    <a:pt x="5" y="18"/>
                  </a:cubicBezTo>
                  <a:cubicBezTo>
                    <a:pt x="9" y="11"/>
                    <a:pt x="16" y="6"/>
                    <a:pt x="23" y="3"/>
                  </a:cubicBezTo>
                  <a:cubicBezTo>
                    <a:pt x="28" y="2"/>
                    <a:pt x="32" y="1"/>
                    <a:pt x="36" y="1"/>
                  </a:cubicBezTo>
                  <a:cubicBezTo>
                    <a:pt x="44" y="0"/>
                    <a:pt x="52" y="2"/>
                    <a:pt x="59" y="5"/>
                  </a:cubicBezTo>
                  <a:cubicBezTo>
                    <a:pt x="66" y="8"/>
                    <a:pt x="71" y="12"/>
                    <a:pt x="75" y="18"/>
                  </a:cubicBezTo>
                  <a:cubicBezTo>
                    <a:pt x="77" y="21"/>
                    <a:pt x="79" y="25"/>
                    <a:pt x="79" y="28"/>
                  </a:cubicBezTo>
                  <a:cubicBezTo>
                    <a:pt x="78" y="28"/>
                    <a:pt x="78" y="28"/>
                    <a:pt x="77" y="28"/>
                  </a:cubicBezTo>
                  <a:cubicBezTo>
                    <a:pt x="71" y="28"/>
                    <a:pt x="66" y="29"/>
                    <a:pt x="61" y="31"/>
                  </a:cubicBezTo>
                  <a:cubicBezTo>
                    <a:pt x="55" y="34"/>
                    <a:pt x="50" y="38"/>
                    <a:pt x="46" y="44"/>
                  </a:cubicBezTo>
                  <a:cubicBezTo>
                    <a:pt x="44" y="48"/>
                    <a:pt x="42" y="53"/>
                    <a:pt x="42" y="57"/>
                  </a:cubicBezTo>
                  <a:cubicBezTo>
                    <a:pt x="42" y="61"/>
                    <a:pt x="42" y="64"/>
                    <a:pt x="43" y="67"/>
                  </a:cubicBezTo>
                  <a:cubicBezTo>
                    <a:pt x="43" y="67"/>
                    <a:pt x="43" y="68"/>
                    <a:pt x="43" y="68"/>
                  </a:cubicBezTo>
                  <a:cubicBezTo>
                    <a:pt x="42" y="68"/>
                    <a:pt x="40" y="68"/>
                    <a:pt x="39" y="68"/>
                  </a:cubicBezTo>
                  <a:cubicBezTo>
                    <a:pt x="35" y="68"/>
                    <a:pt x="31" y="67"/>
                    <a:pt x="28" y="66"/>
                  </a:cubicBezTo>
                  <a:cubicBezTo>
                    <a:pt x="26" y="66"/>
                    <a:pt x="25" y="66"/>
                    <a:pt x="23" y="67"/>
                  </a:cubicBezTo>
                  <a:cubicBezTo>
                    <a:pt x="20" y="69"/>
                    <a:pt x="16" y="71"/>
                    <a:pt x="12" y="73"/>
                  </a:cubicBezTo>
                  <a:cubicBezTo>
                    <a:pt x="12" y="73"/>
                    <a:pt x="12" y="73"/>
                    <a:pt x="12" y="73"/>
                  </a:cubicBezTo>
                  <a:cubicBezTo>
                    <a:pt x="12" y="73"/>
                    <a:pt x="12" y="72"/>
                    <a:pt x="12" y="72"/>
                  </a:cubicBezTo>
                  <a:cubicBezTo>
                    <a:pt x="13" y="69"/>
                    <a:pt x="14" y="65"/>
                    <a:pt x="15" y="61"/>
                  </a:cubicBezTo>
                  <a:cubicBezTo>
                    <a:pt x="16" y="61"/>
                    <a:pt x="15" y="61"/>
                    <a:pt x="15" y="61"/>
                  </a:cubicBezTo>
                  <a:cubicBezTo>
                    <a:pt x="12" y="58"/>
                    <a:pt x="9" y="56"/>
                    <a:pt x="6" y="53"/>
                  </a:cubicBezTo>
                  <a:cubicBezTo>
                    <a:pt x="3" y="48"/>
                    <a:pt x="1" y="43"/>
                    <a:pt x="0" y="38"/>
                  </a:cubicBezTo>
                  <a:cubicBezTo>
                    <a:pt x="0" y="37"/>
                    <a:pt x="0" y="37"/>
                    <a:pt x="0" y="36"/>
                  </a:cubicBezTo>
                  <a:cubicBezTo>
                    <a:pt x="0" y="35"/>
                    <a:pt x="0" y="34"/>
                    <a:pt x="0" y="32"/>
                  </a:cubicBezTo>
                  <a:close/>
                  <a:moveTo>
                    <a:pt x="26" y="27"/>
                  </a:moveTo>
                  <a:cubicBezTo>
                    <a:pt x="28" y="27"/>
                    <a:pt x="29" y="27"/>
                    <a:pt x="30" y="26"/>
                  </a:cubicBezTo>
                  <a:cubicBezTo>
                    <a:pt x="31" y="24"/>
                    <a:pt x="32" y="23"/>
                    <a:pt x="31" y="21"/>
                  </a:cubicBezTo>
                  <a:cubicBezTo>
                    <a:pt x="31" y="19"/>
                    <a:pt x="30" y="18"/>
                    <a:pt x="28" y="18"/>
                  </a:cubicBezTo>
                  <a:cubicBezTo>
                    <a:pt x="26" y="17"/>
                    <a:pt x="24" y="17"/>
                    <a:pt x="22" y="19"/>
                  </a:cubicBezTo>
                  <a:cubicBezTo>
                    <a:pt x="20" y="20"/>
                    <a:pt x="20" y="23"/>
                    <a:pt x="22" y="25"/>
                  </a:cubicBezTo>
                  <a:cubicBezTo>
                    <a:pt x="23" y="27"/>
                    <a:pt x="25" y="27"/>
                    <a:pt x="26" y="27"/>
                  </a:cubicBezTo>
                  <a:close/>
                  <a:moveTo>
                    <a:pt x="54" y="27"/>
                  </a:moveTo>
                  <a:cubicBezTo>
                    <a:pt x="56" y="27"/>
                    <a:pt x="57" y="27"/>
                    <a:pt x="58" y="26"/>
                  </a:cubicBezTo>
                  <a:cubicBezTo>
                    <a:pt x="59" y="24"/>
                    <a:pt x="59" y="23"/>
                    <a:pt x="59" y="21"/>
                  </a:cubicBezTo>
                  <a:cubicBezTo>
                    <a:pt x="59" y="20"/>
                    <a:pt x="58" y="19"/>
                    <a:pt x="57" y="18"/>
                  </a:cubicBezTo>
                  <a:cubicBezTo>
                    <a:pt x="55" y="17"/>
                    <a:pt x="52" y="17"/>
                    <a:pt x="50" y="19"/>
                  </a:cubicBezTo>
                  <a:cubicBezTo>
                    <a:pt x="48" y="21"/>
                    <a:pt x="48" y="23"/>
                    <a:pt x="49" y="25"/>
                  </a:cubicBezTo>
                  <a:cubicBezTo>
                    <a:pt x="50" y="27"/>
                    <a:pt x="52" y="27"/>
                    <a:pt x="54" y="27"/>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sp>
          <p:nvSpPr>
            <p:cNvPr id="25" name="Freeform 65"/>
            <p:cNvSpPr>
              <a:spLocks noEditPoints="1"/>
            </p:cNvSpPr>
            <p:nvPr/>
          </p:nvSpPr>
          <p:spPr bwMode="auto">
            <a:xfrm>
              <a:off x="3239895" y="1764923"/>
              <a:ext cx="195263" cy="175022"/>
            </a:xfrm>
            <a:custGeom>
              <a:gdLst>
                <a:gd name="T0" fmla="*/ 69 w 69"/>
                <a:gd name="T1" fmla="*/ 30 h 62"/>
                <a:gd name="T2" fmla="*/ 68 w 69"/>
                <a:gd name="T3" fmla="*/ 33 h 62"/>
                <a:gd name="T4" fmla="*/ 64 w 69"/>
                <a:gd name="T5" fmla="*/ 43 h 62"/>
                <a:gd name="T6" fmla="*/ 56 w 69"/>
                <a:gd name="T7" fmla="*/ 51 h 62"/>
                <a:gd name="T8" fmla="*/ 55 w 69"/>
                <a:gd name="T9" fmla="*/ 52 h 62"/>
                <a:gd name="T10" fmla="*/ 58 w 69"/>
                <a:gd name="T11" fmla="*/ 62 h 62"/>
                <a:gd name="T12" fmla="*/ 57 w 69"/>
                <a:gd name="T13" fmla="*/ 61 h 62"/>
                <a:gd name="T14" fmla="*/ 47 w 69"/>
                <a:gd name="T15" fmla="*/ 56 h 62"/>
                <a:gd name="T16" fmla="*/ 46 w 69"/>
                <a:gd name="T17" fmla="*/ 56 h 62"/>
                <a:gd name="T18" fmla="*/ 38 w 69"/>
                <a:gd name="T19" fmla="*/ 58 h 62"/>
                <a:gd name="T20" fmla="*/ 29 w 69"/>
                <a:gd name="T21" fmla="*/ 57 h 62"/>
                <a:gd name="T22" fmla="*/ 15 w 69"/>
                <a:gd name="T23" fmla="*/ 52 h 62"/>
                <a:gd name="T24" fmla="*/ 3 w 69"/>
                <a:gd name="T25" fmla="*/ 38 h 62"/>
                <a:gd name="T26" fmla="*/ 4 w 69"/>
                <a:gd name="T27" fmla="*/ 18 h 62"/>
                <a:gd name="T28" fmla="*/ 19 w 69"/>
                <a:gd name="T29" fmla="*/ 4 h 62"/>
                <a:gd name="T30" fmla="*/ 37 w 69"/>
                <a:gd name="T31" fmla="*/ 0 h 62"/>
                <a:gd name="T32" fmla="*/ 61 w 69"/>
                <a:gd name="T33" fmla="*/ 12 h 62"/>
                <a:gd name="T34" fmla="*/ 68 w 69"/>
                <a:gd name="T35" fmla="*/ 25 h 62"/>
                <a:gd name="T36" fmla="*/ 69 w 69"/>
                <a:gd name="T37" fmla="*/ 27 h 62"/>
                <a:gd name="T38" fmla="*/ 69 w 69"/>
                <a:gd name="T39" fmla="*/ 30 h 62"/>
                <a:gd name="T40" fmla="*/ 24 w 69"/>
                <a:gd name="T41" fmla="*/ 24 h 62"/>
                <a:gd name="T42" fmla="*/ 28 w 69"/>
                <a:gd name="T43" fmla="*/ 23 h 62"/>
                <a:gd name="T44" fmla="*/ 28 w 69"/>
                <a:gd name="T45" fmla="*/ 18 h 62"/>
                <a:gd name="T46" fmla="*/ 24 w 69"/>
                <a:gd name="T47" fmla="*/ 16 h 62"/>
                <a:gd name="T48" fmla="*/ 20 w 69"/>
                <a:gd name="T49" fmla="*/ 20 h 62"/>
                <a:gd name="T50" fmla="*/ 24 w 69"/>
                <a:gd name="T51" fmla="*/ 24 h 62"/>
                <a:gd name="T52" fmla="*/ 46 w 69"/>
                <a:gd name="T53" fmla="*/ 24 h 62"/>
                <a:gd name="T54" fmla="*/ 49 w 69"/>
                <a:gd name="T55" fmla="*/ 23 h 62"/>
                <a:gd name="T56" fmla="*/ 51 w 69"/>
                <a:gd name="T57" fmla="*/ 19 h 62"/>
                <a:gd name="T58" fmla="*/ 44 w 69"/>
                <a:gd name="T59" fmla="*/ 17 h 62"/>
                <a:gd name="T60" fmla="*/ 42 w 69"/>
                <a:gd name="T61" fmla="*/ 21 h 62"/>
                <a:gd name="T62" fmla="*/ 46 w 69"/>
                <a:gd name="T63" fmla="*/ 24 h 6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62">
                  <a:moveTo>
                    <a:pt x="69" y="30"/>
                  </a:moveTo>
                  <a:cubicBezTo>
                    <a:pt x="69" y="31"/>
                    <a:pt x="68" y="32"/>
                    <a:pt x="68" y="33"/>
                  </a:cubicBezTo>
                  <a:cubicBezTo>
                    <a:pt x="67" y="37"/>
                    <a:pt x="66" y="40"/>
                    <a:pt x="64" y="43"/>
                  </a:cubicBezTo>
                  <a:cubicBezTo>
                    <a:pt x="61" y="46"/>
                    <a:pt x="59" y="49"/>
                    <a:pt x="56" y="51"/>
                  </a:cubicBezTo>
                  <a:cubicBezTo>
                    <a:pt x="55" y="51"/>
                    <a:pt x="55" y="52"/>
                    <a:pt x="55" y="52"/>
                  </a:cubicBezTo>
                  <a:cubicBezTo>
                    <a:pt x="56" y="55"/>
                    <a:pt x="57" y="58"/>
                    <a:pt x="58" y="62"/>
                  </a:cubicBezTo>
                  <a:cubicBezTo>
                    <a:pt x="57" y="62"/>
                    <a:pt x="57" y="62"/>
                    <a:pt x="57" y="61"/>
                  </a:cubicBezTo>
                  <a:cubicBezTo>
                    <a:pt x="54" y="60"/>
                    <a:pt x="51" y="58"/>
                    <a:pt x="47" y="56"/>
                  </a:cubicBezTo>
                  <a:cubicBezTo>
                    <a:pt x="47" y="56"/>
                    <a:pt x="47" y="56"/>
                    <a:pt x="46" y="56"/>
                  </a:cubicBezTo>
                  <a:cubicBezTo>
                    <a:pt x="44" y="57"/>
                    <a:pt x="41" y="57"/>
                    <a:pt x="38" y="58"/>
                  </a:cubicBezTo>
                  <a:cubicBezTo>
                    <a:pt x="35" y="58"/>
                    <a:pt x="32" y="58"/>
                    <a:pt x="29" y="57"/>
                  </a:cubicBezTo>
                  <a:cubicBezTo>
                    <a:pt x="24" y="57"/>
                    <a:pt x="19" y="55"/>
                    <a:pt x="15" y="52"/>
                  </a:cubicBezTo>
                  <a:cubicBezTo>
                    <a:pt x="10" y="49"/>
                    <a:pt x="5" y="44"/>
                    <a:pt x="3" y="38"/>
                  </a:cubicBezTo>
                  <a:cubicBezTo>
                    <a:pt x="0" y="31"/>
                    <a:pt x="1" y="24"/>
                    <a:pt x="4" y="18"/>
                  </a:cubicBezTo>
                  <a:cubicBezTo>
                    <a:pt x="7" y="11"/>
                    <a:pt x="13" y="7"/>
                    <a:pt x="19" y="4"/>
                  </a:cubicBezTo>
                  <a:cubicBezTo>
                    <a:pt x="25" y="1"/>
                    <a:pt x="31" y="0"/>
                    <a:pt x="37" y="0"/>
                  </a:cubicBezTo>
                  <a:cubicBezTo>
                    <a:pt x="46" y="1"/>
                    <a:pt x="55" y="4"/>
                    <a:pt x="61" y="12"/>
                  </a:cubicBezTo>
                  <a:cubicBezTo>
                    <a:pt x="65" y="15"/>
                    <a:pt x="67" y="20"/>
                    <a:pt x="68" y="25"/>
                  </a:cubicBezTo>
                  <a:cubicBezTo>
                    <a:pt x="68" y="26"/>
                    <a:pt x="69" y="26"/>
                    <a:pt x="69" y="27"/>
                  </a:cubicBezTo>
                  <a:cubicBezTo>
                    <a:pt x="69" y="28"/>
                    <a:pt x="69" y="29"/>
                    <a:pt x="69" y="30"/>
                  </a:cubicBezTo>
                  <a:close/>
                  <a:moveTo>
                    <a:pt x="24" y="24"/>
                  </a:moveTo>
                  <a:cubicBezTo>
                    <a:pt x="25" y="24"/>
                    <a:pt x="27" y="24"/>
                    <a:pt x="28" y="23"/>
                  </a:cubicBezTo>
                  <a:cubicBezTo>
                    <a:pt x="29" y="22"/>
                    <a:pt x="29" y="19"/>
                    <a:pt x="28" y="18"/>
                  </a:cubicBezTo>
                  <a:cubicBezTo>
                    <a:pt x="27" y="17"/>
                    <a:pt x="26" y="16"/>
                    <a:pt x="24" y="16"/>
                  </a:cubicBezTo>
                  <a:cubicBezTo>
                    <a:pt x="22" y="16"/>
                    <a:pt x="20" y="18"/>
                    <a:pt x="20" y="20"/>
                  </a:cubicBezTo>
                  <a:cubicBezTo>
                    <a:pt x="20" y="22"/>
                    <a:pt x="22" y="24"/>
                    <a:pt x="24" y="24"/>
                  </a:cubicBezTo>
                  <a:close/>
                  <a:moveTo>
                    <a:pt x="46" y="24"/>
                  </a:moveTo>
                  <a:cubicBezTo>
                    <a:pt x="47" y="24"/>
                    <a:pt x="48" y="24"/>
                    <a:pt x="49" y="23"/>
                  </a:cubicBezTo>
                  <a:cubicBezTo>
                    <a:pt x="51" y="22"/>
                    <a:pt x="51" y="20"/>
                    <a:pt x="51" y="19"/>
                  </a:cubicBezTo>
                  <a:cubicBezTo>
                    <a:pt x="49" y="16"/>
                    <a:pt x="46" y="15"/>
                    <a:pt x="44" y="17"/>
                  </a:cubicBezTo>
                  <a:cubicBezTo>
                    <a:pt x="42" y="18"/>
                    <a:pt x="42" y="20"/>
                    <a:pt x="42" y="21"/>
                  </a:cubicBezTo>
                  <a:cubicBezTo>
                    <a:pt x="43" y="23"/>
                    <a:pt x="44" y="24"/>
                    <a:pt x="46" y="24"/>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grpSp>
      <p:grpSp>
        <p:nvGrpSpPr>
          <p:cNvPr id="26" name="组合 25"/>
          <p:cNvGrpSpPr/>
          <p:nvPr/>
        </p:nvGrpSpPr>
        <p:grpSpPr>
          <a:xfrm>
            <a:off x="5462591" y="1255688"/>
            <a:ext cx="1323012" cy="1349270"/>
            <a:chOff x="5606607" y="1221600"/>
            <a:chExt cx="1323012" cy="1349270"/>
          </a:xfrm>
        </p:grpSpPr>
        <p:sp>
          <p:nvSpPr>
            <p:cNvPr id="27" name="椭圆 26"/>
            <p:cNvSpPr/>
            <p:nvPr/>
          </p:nvSpPr>
          <p:spPr>
            <a:xfrm>
              <a:off x="5714619" y="1355870"/>
              <a:ext cx="1215000" cy="1215000"/>
            </a:xfrm>
            <a:prstGeom prst="ellipse">
              <a:avLst/>
            </a:prstGeom>
            <a:solidFill>
              <a:schemeClr val="tx1">
                <a:lumMod val="75000"/>
                <a:lumOff val="2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itchFamily="34" charset="-122"/>
              </a:endParaRPr>
            </a:p>
          </p:txBody>
        </p:sp>
        <p:sp>
          <p:nvSpPr>
            <p:cNvPr id="28" name="椭圆 27"/>
            <p:cNvSpPr/>
            <p:nvPr/>
          </p:nvSpPr>
          <p:spPr>
            <a:xfrm>
              <a:off x="5606607" y="1221600"/>
              <a:ext cx="432048" cy="432048"/>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b="1">
                  <a:solidFill>
                    <a:schemeClr val="bg1"/>
                  </a:solidFill>
                  <a:latin typeface="微软雅黑" pitchFamily="34" charset="-122"/>
                  <a:ea typeface="微软雅黑" pitchFamily="34" charset="-122"/>
                </a:rPr>
                <a:t>04</a:t>
              </a:r>
              <a:endParaRPr lang="zh-CN" altLang="en-US" b="1">
                <a:solidFill>
                  <a:schemeClr val="bg1"/>
                </a:solidFill>
                <a:latin typeface="微软雅黑" pitchFamily="34" charset="-122"/>
                <a:ea typeface="微软雅黑" pitchFamily="34" charset="-122"/>
              </a:endParaRPr>
            </a:p>
          </p:txBody>
        </p:sp>
        <p:sp>
          <p:nvSpPr>
            <p:cNvPr id="29" name="文本框 92"/>
            <p:cNvSpPr txBox="1"/>
            <p:nvPr/>
          </p:nvSpPr>
          <p:spPr>
            <a:xfrm>
              <a:off x="5714619" y="1936568"/>
              <a:ext cx="1215000" cy="418191"/>
            </a:xfrm>
            <a:prstGeom prst="rect">
              <a:avLst/>
            </a:prstGeom>
            <a:noFill/>
          </p:spPr>
          <p:txBody>
            <a:bodyPr wrap="square" rtlCol="0">
              <a:spAutoFit/>
            </a:bodyPr>
            <a:lstStyle/>
            <a:p>
              <a:pPr algn="ctr">
                <a:lnSpc>
                  <a:spcPct val="150000"/>
                </a:lnSpc>
              </a:pPr>
              <a:r>
                <a:rPr lang="zh-CN" altLang="en-US" sz="1600" b="1">
                  <a:solidFill>
                    <a:schemeClr val="bg1"/>
                  </a:solidFill>
                  <a:latin typeface="微软雅黑" pitchFamily="34" charset="-122"/>
                  <a:ea typeface="微软雅黑" pitchFamily="34" charset="-122"/>
                </a:rPr>
                <a:t>添加标题</a:t>
              </a:r>
            </a:p>
          </p:txBody>
        </p:sp>
        <p:sp>
          <p:nvSpPr>
            <p:cNvPr id="30" name="Freeform 87"/>
            <p:cNvSpPr/>
            <p:nvPr/>
          </p:nvSpPr>
          <p:spPr bwMode="auto">
            <a:xfrm>
              <a:off x="6208414" y="1835813"/>
              <a:ext cx="227409" cy="96441"/>
            </a:xfrm>
            <a:custGeom>
              <a:gdLst>
                <a:gd name="T0" fmla="*/ 0 w 79"/>
                <a:gd name="T1" fmla="*/ 0 h 33"/>
                <a:gd name="T2" fmla="*/ 28 w 79"/>
                <a:gd name="T3" fmla="*/ 0 h 33"/>
                <a:gd name="T4" fmla="*/ 28 w 79"/>
                <a:gd name="T5" fmla="*/ 4 h 33"/>
                <a:gd name="T6" fmla="*/ 51 w 79"/>
                <a:gd name="T7" fmla="*/ 4 h 33"/>
                <a:gd name="T8" fmla="*/ 51 w 79"/>
                <a:gd name="T9" fmla="*/ 0 h 33"/>
                <a:gd name="T10" fmla="*/ 79 w 79"/>
                <a:gd name="T11" fmla="*/ 0 h 33"/>
                <a:gd name="T12" fmla="*/ 79 w 79"/>
                <a:gd name="T13" fmla="*/ 1 h 33"/>
                <a:gd name="T14" fmla="*/ 79 w 79"/>
                <a:gd name="T15" fmla="*/ 27 h 33"/>
                <a:gd name="T16" fmla="*/ 74 w 79"/>
                <a:gd name="T17" fmla="*/ 32 h 33"/>
                <a:gd name="T18" fmla="*/ 73 w 79"/>
                <a:gd name="T19" fmla="*/ 33 h 33"/>
                <a:gd name="T20" fmla="*/ 6 w 79"/>
                <a:gd name="T21" fmla="*/ 33 h 33"/>
                <a:gd name="T22" fmla="*/ 0 w 79"/>
                <a:gd name="T23" fmla="*/ 28 h 33"/>
                <a:gd name="T24" fmla="*/ 0 w 79"/>
                <a:gd name="T25" fmla="*/ 27 h 33"/>
                <a:gd name="T26" fmla="*/ 0 w 79"/>
                <a:gd name="T27" fmla="*/ 1 h 33"/>
                <a:gd name="T28" fmla="*/ 0 w 79"/>
                <a:gd name="T29" fmla="*/ 0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3">
                  <a:moveTo>
                    <a:pt x="0" y="0"/>
                  </a:moveTo>
                  <a:cubicBezTo>
                    <a:pt x="10" y="0"/>
                    <a:pt x="19" y="0"/>
                    <a:pt x="28" y="0"/>
                  </a:cubicBezTo>
                  <a:cubicBezTo>
                    <a:pt x="28" y="1"/>
                    <a:pt x="28" y="3"/>
                    <a:pt x="28" y="4"/>
                  </a:cubicBezTo>
                  <a:cubicBezTo>
                    <a:pt x="36" y="4"/>
                    <a:pt x="44" y="4"/>
                    <a:pt x="51" y="4"/>
                  </a:cubicBezTo>
                  <a:cubicBezTo>
                    <a:pt x="51" y="3"/>
                    <a:pt x="51" y="1"/>
                    <a:pt x="51" y="0"/>
                  </a:cubicBezTo>
                  <a:cubicBezTo>
                    <a:pt x="61" y="0"/>
                    <a:pt x="70" y="0"/>
                    <a:pt x="79" y="0"/>
                  </a:cubicBezTo>
                  <a:cubicBezTo>
                    <a:pt x="79" y="0"/>
                    <a:pt x="79" y="0"/>
                    <a:pt x="79" y="1"/>
                  </a:cubicBezTo>
                  <a:cubicBezTo>
                    <a:pt x="79" y="9"/>
                    <a:pt x="79" y="18"/>
                    <a:pt x="79" y="27"/>
                  </a:cubicBezTo>
                  <a:cubicBezTo>
                    <a:pt x="79" y="30"/>
                    <a:pt x="77" y="32"/>
                    <a:pt x="74" y="32"/>
                  </a:cubicBezTo>
                  <a:cubicBezTo>
                    <a:pt x="74" y="33"/>
                    <a:pt x="73" y="33"/>
                    <a:pt x="73" y="33"/>
                  </a:cubicBezTo>
                  <a:cubicBezTo>
                    <a:pt x="51" y="33"/>
                    <a:pt x="29" y="33"/>
                    <a:pt x="6" y="33"/>
                  </a:cubicBezTo>
                  <a:cubicBezTo>
                    <a:pt x="3" y="33"/>
                    <a:pt x="1" y="31"/>
                    <a:pt x="0" y="28"/>
                  </a:cubicBezTo>
                  <a:cubicBezTo>
                    <a:pt x="0" y="28"/>
                    <a:pt x="0" y="27"/>
                    <a:pt x="0" y="27"/>
                  </a:cubicBezTo>
                  <a:cubicBezTo>
                    <a:pt x="0" y="18"/>
                    <a:pt x="0" y="9"/>
                    <a:pt x="0" y="1"/>
                  </a:cubicBezTo>
                  <a:cubicBezTo>
                    <a:pt x="0" y="0"/>
                    <a:pt x="0" y="0"/>
                    <a:pt x="0" y="0"/>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sp>
          <p:nvSpPr>
            <p:cNvPr id="31" name="Freeform 88"/>
            <p:cNvSpPr>
              <a:spLocks noEditPoints="1"/>
            </p:cNvSpPr>
            <p:nvPr/>
          </p:nvSpPr>
          <p:spPr bwMode="auto">
            <a:xfrm>
              <a:off x="6196508" y="1710798"/>
              <a:ext cx="251222" cy="114300"/>
            </a:xfrm>
            <a:custGeom>
              <a:gdLst>
                <a:gd name="T0" fmla="*/ 55 w 87"/>
                <a:gd name="T1" fmla="*/ 39 h 39"/>
                <a:gd name="T2" fmla="*/ 55 w 87"/>
                <a:gd name="T3" fmla="*/ 33 h 39"/>
                <a:gd name="T4" fmla="*/ 32 w 87"/>
                <a:gd name="T5" fmla="*/ 33 h 39"/>
                <a:gd name="T6" fmla="*/ 32 w 87"/>
                <a:gd name="T7" fmla="*/ 39 h 39"/>
                <a:gd name="T8" fmla="*/ 31 w 87"/>
                <a:gd name="T9" fmla="*/ 39 h 39"/>
                <a:gd name="T10" fmla="*/ 6 w 87"/>
                <a:gd name="T11" fmla="*/ 39 h 39"/>
                <a:gd name="T12" fmla="*/ 1 w 87"/>
                <a:gd name="T13" fmla="*/ 35 h 39"/>
                <a:gd name="T14" fmla="*/ 0 w 87"/>
                <a:gd name="T15" fmla="*/ 33 h 39"/>
                <a:gd name="T16" fmla="*/ 0 w 87"/>
                <a:gd name="T17" fmla="*/ 17 h 39"/>
                <a:gd name="T18" fmla="*/ 6 w 87"/>
                <a:gd name="T19" fmla="*/ 11 h 39"/>
                <a:gd name="T20" fmla="*/ 27 w 87"/>
                <a:gd name="T21" fmla="*/ 11 h 39"/>
                <a:gd name="T22" fmla="*/ 28 w 87"/>
                <a:gd name="T23" fmla="*/ 11 h 39"/>
                <a:gd name="T24" fmla="*/ 28 w 87"/>
                <a:gd name="T25" fmla="*/ 9 h 39"/>
                <a:gd name="T26" fmla="*/ 32 w 87"/>
                <a:gd name="T27" fmla="*/ 4 h 39"/>
                <a:gd name="T28" fmla="*/ 41 w 87"/>
                <a:gd name="T29" fmla="*/ 1 h 39"/>
                <a:gd name="T30" fmla="*/ 51 w 87"/>
                <a:gd name="T31" fmla="*/ 2 h 39"/>
                <a:gd name="T32" fmla="*/ 57 w 87"/>
                <a:gd name="T33" fmla="*/ 5 h 39"/>
                <a:gd name="T34" fmla="*/ 59 w 87"/>
                <a:gd name="T35" fmla="*/ 10 h 39"/>
                <a:gd name="T36" fmla="*/ 59 w 87"/>
                <a:gd name="T37" fmla="*/ 11 h 39"/>
                <a:gd name="T38" fmla="*/ 60 w 87"/>
                <a:gd name="T39" fmla="*/ 11 h 39"/>
                <a:gd name="T40" fmla="*/ 81 w 87"/>
                <a:gd name="T41" fmla="*/ 11 h 39"/>
                <a:gd name="T42" fmla="*/ 87 w 87"/>
                <a:gd name="T43" fmla="*/ 15 h 39"/>
                <a:gd name="T44" fmla="*/ 87 w 87"/>
                <a:gd name="T45" fmla="*/ 17 h 39"/>
                <a:gd name="T46" fmla="*/ 87 w 87"/>
                <a:gd name="T47" fmla="*/ 33 h 39"/>
                <a:gd name="T48" fmla="*/ 81 w 87"/>
                <a:gd name="T49" fmla="*/ 39 h 39"/>
                <a:gd name="T50" fmla="*/ 56 w 87"/>
                <a:gd name="T51" fmla="*/ 39 h 39"/>
                <a:gd name="T52" fmla="*/ 55 w 87"/>
                <a:gd name="T53" fmla="*/ 39 h 39"/>
                <a:gd name="T54" fmla="*/ 32 w 87"/>
                <a:gd name="T55" fmla="*/ 11 h 39"/>
                <a:gd name="T56" fmla="*/ 55 w 87"/>
                <a:gd name="T57" fmla="*/ 11 h 39"/>
                <a:gd name="T58" fmla="*/ 54 w 87"/>
                <a:gd name="T59" fmla="*/ 8 h 39"/>
                <a:gd name="T60" fmla="*/ 50 w 87"/>
                <a:gd name="T61" fmla="*/ 6 h 39"/>
                <a:gd name="T62" fmla="*/ 39 w 87"/>
                <a:gd name="T63" fmla="*/ 5 h 39"/>
                <a:gd name="T64" fmla="*/ 33 w 87"/>
                <a:gd name="T65" fmla="*/ 8 h 39"/>
                <a:gd name="T66" fmla="*/ 32 w 87"/>
                <a:gd name="T67" fmla="*/ 11 h 3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39">
                  <a:moveTo>
                    <a:pt x="55" y="39"/>
                  </a:moveTo>
                  <a:cubicBezTo>
                    <a:pt x="55" y="37"/>
                    <a:pt x="55" y="35"/>
                    <a:pt x="55" y="33"/>
                  </a:cubicBezTo>
                  <a:cubicBezTo>
                    <a:pt x="48" y="33"/>
                    <a:pt x="40" y="33"/>
                    <a:pt x="32" y="33"/>
                  </a:cubicBezTo>
                  <a:cubicBezTo>
                    <a:pt x="32" y="35"/>
                    <a:pt x="32" y="37"/>
                    <a:pt x="32" y="39"/>
                  </a:cubicBezTo>
                  <a:cubicBezTo>
                    <a:pt x="32" y="39"/>
                    <a:pt x="31" y="39"/>
                    <a:pt x="31" y="39"/>
                  </a:cubicBezTo>
                  <a:cubicBezTo>
                    <a:pt x="23" y="39"/>
                    <a:pt x="15" y="39"/>
                    <a:pt x="6" y="39"/>
                  </a:cubicBezTo>
                  <a:cubicBezTo>
                    <a:pt x="3" y="39"/>
                    <a:pt x="1" y="37"/>
                    <a:pt x="1" y="35"/>
                  </a:cubicBezTo>
                  <a:cubicBezTo>
                    <a:pt x="0" y="34"/>
                    <a:pt x="0" y="34"/>
                    <a:pt x="0" y="33"/>
                  </a:cubicBezTo>
                  <a:cubicBezTo>
                    <a:pt x="0" y="28"/>
                    <a:pt x="0" y="22"/>
                    <a:pt x="0" y="17"/>
                  </a:cubicBezTo>
                  <a:cubicBezTo>
                    <a:pt x="0" y="13"/>
                    <a:pt x="3" y="11"/>
                    <a:pt x="6" y="11"/>
                  </a:cubicBezTo>
                  <a:cubicBezTo>
                    <a:pt x="13" y="11"/>
                    <a:pt x="20" y="11"/>
                    <a:pt x="27" y="11"/>
                  </a:cubicBezTo>
                  <a:cubicBezTo>
                    <a:pt x="27" y="11"/>
                    <a:pt x="28" y="11"/>
                    <a:pt x="28" y="11"/>
                  </a:cubicBezTo>
                  <a:cubicBezTo>
                    <a:pt x="28" y="10"/>
                    <a:pt x="28" y="10"/>
                    <a:pt x="28" y="9"/>
                  </a:cubicBezTo>
                  <a:cubicBezTo>
                    <a:pt x="29" y="7"/>
                    <a:pt x="30" y="5"/>
                    <a:pt x="32" y="4"/>
                  </a:cubicBezTo>
                  <a:cubicBezTo>
                    <a:pt x="34" y="2"/>
                    <a:pt x="38" y="1"/>
                    <a:pt x="41" y="1"/>
                  </a:cubicBezTo>
                  <a:cubicBezTo>
                    <a:pt x="44" y="0"/>
                    <a:pt x="48" y="1"/>
                    <a:pt x="51" y="2"/>
                  </a:cubicBezTo>
                  <a:cubicBezTo>
                    <a:pt x="53" y="2"/>
                    <a:pt x="55" y="4"/>
                    <a:pt x="57" y="5"/>
                  </a:cubicBezTo>
                  <a:cubicBezTo>
                    <a:pt x="59" y="7"/>
                    <a:pt x="59" y="8"/>
                    <a:pt x="59" y="10"/>
                  </a:cubicBezTo>
                  <a:cubicBezTo>
                    <a:pt x="59" y="10"/>
                    <a:pt x="59" y="10"/>
                    <a:pt x="59" y="11"/>
                  </a:cubicBezTo>
                  <a:cubicBezTo>
                    <a:pt x="60" y="11"/>
                    <a:pt x="60" y="11"/>
                    <a:pt x="60" y="11"/>
                  </a:cubicBezTo>
                  <a:cubicBezTo>
                    <a:pt x="67" y="11"/>
                    <a:pt x="74" y="11"/>
                    <a:pt x="81" y="11"/>
                  </a:cubicBezTo>
                  <a:cubicBezTo>
                    <a:pt x="84" y="11"/>
                    <a:pt x="86" y="12"/>
                    <a:pt x="87" y="15"/>
                  </a:cubicBezTo>
                  <a:cubicBezTo>
                    <a:pt x="87" y="16"/>
                    <a:pt x="87" y="16"/>
                    <a:pt x="87" y="17"/>
                  </a:cubicBezTo>
                  <a:cubicBezTo>
                    <a:pt x="87" y="22"/>
                    <a:pt x="87" y="28"/>
                    <a:pt x="87" y="33"/>
                  </a:cubicBezTo>
                  <a:cubicBezTo>
                    <a:pt x="87" y="37"/>
                    <a:pt x="85" y="39"/>
                    <a:pt x="81" y="39"/>
                  </a:cubicBezTo>
                  <a:cubicBezTo>
                    <a:pt x="73" y="39"/>
                    <a:pt x="64" y="39"/>
                    <a:pt x="56" y="39"/>
                  </a:cubicBezTo>
                  <a:cubicBezTo>
                    <a:pt x="56" y="39"/>
                    <a:pt x="56" y="39"/>
                    <a:pt x="55" y="39"/>
                  </a:cubicBezTo>
                  <a:close/>
                  <a:moveTo>
                    <a:pt x="32" y="11"/>
                  </a:moveTo>
                  <a:cubicBezTo>
                    <a:pt x="40" y="11"/>
                    <a:pt x="48" y="11"/>
                    <a:pt x="55" y="11"/>
                  </a:cubicBezTo>
                  <a:cubicBezTo>
                    <a:pt x="55" y="10"/>
                    <a:pt x="55" y="9"/>
                    <a:pt x="54" y="8"/>
                  </a:cubicBezTo>
                  <a:cubicBezTo>
                    <a:pt x="53" y="7"/>
                    <a:pt x="52" y="6"/>
                    <a:pt x="50" y="6"/>
                  </a:cubicBezTo>
                  <a:cubicBezTo>
                    <a:pt x="47" y="4"/>
                    <a:pt x="43" y="4"/>
                    <a:pt x="39" y="5"/>
                  </a:cubicBezTo>
                  <a:cubicBezTo>
                    <a:pt x="37" y="5"/>
                    <a:pt x="35" y="6"/>
                    <a:pt x="33" y="8"/>
                  </a:cubicBezTo>
                  <a:cubicBezTo>
                    <a:pt x="33" y="8"/>
                    <a:pt x="32" y="9"/>
                    <a:pt x="32" y="11"/>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sp>
          <p:nvSpPr>
            <p:cNvPr id="32" name="Freeform 89"/>
            <p:cNvSpPr/>
            <p:nvPr/>
          </p:nvSpPr>
          <p:spPr bwMode="auto">
            <a:xfrm>
              <a:off x="6300092" y="1819145"/>
              <a:ext cx="46434" cy="16669"/>
            </a:xfrm>
            <a:custGeom>
              <a:gdLst>
                <a:gd name="T0" fmla="*/ 16 w 16"/>
                <a:gd name="T1" fmla="*/ 0 h 6"/>
                <a:gd name="T2" fmla="*/ 16 w 16"/>
                <a:gd name="T3" fmla="*/ 6 h 6"/>
                <a:gd name="T4" fmla="*/ 0 w 16"/>
                <a:gd name="T5" fmla="*/ 6 h 6"/>
                <a:gd name="T6" fmla="*/ 0 w 16"/>
                <a:gd name="T7" fmla="*/ 0 h 6"/>
                <a:gd name="T8" fmla="*/ 16 w 16"/>
                <a:gd name="T9" fmla="*/ 0 h 6"/>
              </a:gdLst>
              <a:cxnLst>
                <a:cxn ang="0">
                  <a:pos x="T0" y="T1"/>
                </a:cxn>
                <a:cxn ang="0">
                  <a:pos x="T2" y="T3"/>
                </a:cxn>
                <a:cxn ang="0">
                  <a:pos x="T4" y="T5"/>
                </a:cxn>
                <a:cxn ang="0">
                  <a:pos x="T6" y="T7"/>
                </a:cxn>
                <a:cxn ang="0">
                  <a:pos x="T8" y="T9"/>
                </a:cxn>
              </a:cxnLst>
              <a:rect l="0" t="0" r="r" b="b"/>
              <a:pathLst>
                <a:path w="16" h="6">
                  <a:moveTo>
                    <a:pt x="16" y="0"/>
                  </a:moveTo>
                  <a:cubicBezTo>
                    <a:pt x="16" y="2"/>
                    <a:pt x="16" y="4"/>
                    <a:pt x="16" y="6"/>
                  </a:cubicBezTo>
                  <a:cubicBezTo>
                    <a:pt x="10" y="6"/>
                    <a:pt x="5" y="6"/>
                    <a:pt x="0" y="6"/>
                  </a:cubicBezTo>
                  <a:cubicBezTo>
                    <a:pt x="0" y="4"/>
                    <a:pt x="0" y="2"/>
                    <a:pt x="0" y="0"/>
                  </a:cubicBezTo>
                  <a:cubicBezTo>
                    <a:pt x="5" y="0"/>
                    <a:pt x="10" y="0"/>
                    <a:pt x="16" y="0"/>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grpSp>
      <p:grpSp>
        <p:nvGrpSpPr>
          <p:cNvPr id="33" name="组合 32"/>
          <p:cNvGrpSpPr/>
          <p:nvPr/>
        </p:nvGrpSpPr>
        <p:grpSpPr>
          <a:xfrm>
            <a:off x="7020272" y="3012934"/>
            <a:ext cx="1431024" cy="1215000"/>
            <a:chOff x="7164288" y="2978846"/>
            <a:chExt cx="1431024" cy="1215000"/>
          </a:xfrm>
        </p:grpSpPr>
        <p:sp>
          <p:nvSpPr>
            <p:cNvPr id="34" name="椭圆 33"/>
            <p:cNvSpPr/>
            <p:nvPr/>
          </p:nvSpPr>
          <p:spPr>
            <a:xfrm>
              <a:off x="7164288" y="2978846"/>
              <a:ext cx="1215000" cy="1215000"/>
            </a:xfrm>
            <a:prstGeom prst="ellipse">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itchFamily="34" charset="-122"/>
              </a:endParaRPr>
            </a:p>
          </p:txBody>
        </p:sp>
        <p:sp>
          <p:nvSpPr>
            <p:cNvPr id="35" name="椭圆 34"/>
            <p:cNvSpPr/>
            <p:nvPr/>
          </p:nvSpPr>
          <p:spPr>
            <a:xfrm>
              <a:off x="8163264" y="3761798"/>
              <a:ext cx="432048" cy="43204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b="1">
                  <a:solidFill>
                    <a:schemeClr val="bg1"/>
                  </a:solidFill>
                  <a:latin typeface="微软雅黑" pitchFamily="34" charset="-122"/>
                  <a:ea typeface="微软雅黑" pitchFamily="34" charset="-122"/>
                </a:rPr>
                <a:t>05</a:t>
              </a:r>
              <a:endParaRPr lang="zh-CN" altLang="en-US" b="1">
                <a:solidFill>
                  <a:schemeClr val="bg1"/>
                </a:solidFill>
                <a:latin typeface="微软雅黑" pitchFamily="34" charset="-122"/>
                <a:ea typeface="微软雅黑" pitchFamily="34" charset="-122"/>
              </a:endParaRPr>
            </a:p>
          </p:txBody>
        </p:sp>
        <p:sp>
          <p:nvSpPr>
            <p:cNvPr id="36" name="文本框 90"/>
            <p:cNvSpPr txBox="1"/>
            <p:nvPr/>
          </p:nvSpPr>
          <p:spPr>
            <a:xfrm>
              <a:off x="7164288" y="3539051"/>
              <a:ext cx="1215000" cy="418191"/>
            </a:xfrm>
            <a:prstGeom prst="rect">
              <a:avLst/>
            </a:prstGeom>
            <a:noFill/>
          </p:spPr>
          <p:txBody>
            <a:bodyPr wrap="square" rtlCol="0">
              <a:spAutoFit/>
            </a:bodyPr>
            <a:lstStyle/>
            <a:p>
              <a:pPr algn="ctr">
                <a:lnSpc>
                  <a:spcPct val="150000"/>
                </a:lnSpc>
              </a:pPr>
              <a:r>
                <a:rPr lang="zh-CN" altLang="en-US" sz="1600" b="1">
                  <a:solidFill>
                    <a:schemeClr val="bg1"/>
                  </a:solidFill>
                  <a:latin typeface="微软雅黑" pitchFamily="34" charset="-122"/>
                  <a:ea typeface="微软雅黑" pitchFamily="34" charset="-122"/>
                </a:rPr>
                <a:t>添加标题</a:t>
              </a:r>
            </a:p>
          </p:txBody>
        </p:sp>
        <p:sp>
          <p:nvSpPr>
            <p:cNvPr id="37" name="Freeform 13"/>
            <p:cNvSpPr>
              <a:spLocks noEditPoints="1"/>
            </p:cNvSpPr>
            <p:nvPr/>
          </p:nvSpPr>
          <p:spPr bwMode="auto">
            <a:xfrm>
              <a:off x="7675624" y="3309757"/>
              <a:ext cx="252476" cy="246881"/>
            </a:xfrm>
            <a:custGeom>
              <a:gdLst>
                <a:gd name="T0" fmla="*/ 1 w 150"/>
                <a:gd name="T1" fmla="*/ 77 h 147"/>
                <a:gd name="T2" fmla="*/ 1 w 150"/>
                <a:gd name="T3" fmla="*/ 57 h 147"/>
                <a:gd name="T4" fmla="*/ 12 w 150"/>
                <a:gd name="T5" fmla="*/ 43 h 147"/>
                <a:gd name="T6" fmla="*/ 51 w 150"/>
                <a:gd name="T7" fmla="*/ 35 h 147"/>
                <a:gd name="T8" fmla="*/ 100 w 150"/>
                <a:gd name="T9" fmla="*/ 13 h 147"/>
                <a:gd name="T10" fmla="*/ 135 w 150"/>
                <a:gd name="T11" fmla="*/ 22 h 147"/>
                <a:gd name="T12" fmla="*/ 138 w 150"/>
                <a:gd name="T13" fmla="*/ 124 h 147"/>
                <a:gd name="T14" fmla="*/ 127 w 150"/>
                <a:gd name="T15" fmla="*/ 141 h 147"/>
                <a:gd name="T16" fmla="*/ 109 w 150"/>
                <a:gd name="T17" fmla="*/ 143 h 147"/>
                <a:gd name="T18" fmla="*/ 34 w 150"/>
                <a:gd name="T19" fmla="*/ 114 h 147"/>
                <a:gd name="T20" fmla="*/ 7 w 150"/>
                <a:gd name="T21" fmla="*/ 110 h 147"/>
                <a:gd name="T22" fmla="*/ 1 w 150"/>
                <a:gd name="T23" fmla="*/ 102 h 147"/>
                <a:gd name="T24" fmla="*/ 1 w 150"/>
                <a:gd name="T25" fmla="*/ 77 h 147"/>
                <a:gd name="T26" fmla="*/ 137 w 150"/>
                <a:gd name="T27" fmla="*/ 75 h 147"/>
                <a:gd name="T28" fmla="*/ 136 w 150"/>
                <a:gd name="T29" fmla="*/ 75 h 147"/>
                <a:gd name="T30" fmla="*/ 135 w 150"/>
                <a:gd name="T31" fmla="*/ 56 h 147"/>
                <a:gd name="T32" fmla="*/ 127 w 150"/>
                <a:gd name="T33" fmla="*/ 28 h 147"/>
                <a:gd name="T34" fmla="*/ 119 w 150"/>
                <a:gd name="T35" fmla="*/ 19 h 147"/>
                <a:gd name="T36" fmla="*/ 112 w 150"/>
                <a:gd name="T37" fmla="*/ 29 h 147"/>
                <a:gd name="T38" fmla="*/ 109 w 150"/>
                <a:gd name="T39" fmla="*/ 39 h 147"/>
                <a:gd name="T40" fmla="*/ 106 w 150"/>
                <a:gd name="T41" fmla="*/ 92 h 147"/>
                <a:gd name="T42" fmla="*/ 112 w 150"/>
                <a:gd name="T43" fmla="*/ 124 h 147"/>
                <a:gd name="T44" fmla="*/ 119 w 150"/>
                <a:gd name="T45" fmla="*/ 131 h 147"/>
                <a:gd name="T46" fmla="*/ 127 w 150"/>
                <a:gd name="T47" fmla="*/ 124 h 147"/>
                <a:gd name="T48" fmla="*/ 130 w 150"/>
                <a:gd name="T49" fmla="*/ 115 h 147"/>
                <a:gd name="T50" fmla="*/ 137 w 150"/>
                <a:gd name="T51" fmla="*/ 75 h 1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147">
                  <a:moveTo>
                    <a:pt x="1" y="77"/>
                  </a:moveTo>
                  <a:cubicBezTo>
                    <a:pt x="1" y="70"/>
                    <a:pt x="2" y="63"/>
                    <a:pt x="1" y="57"/>
                  </a:cubicBezTo>
                  <a:cubicBezTo>
                    <a:pt x="0" y="48"/>
                    <a:pt x="4" y="45"/>
                    <a:pt x="12" y="43"/>
                  </a:cubicBezTo>
                  <a:cubicBezTo>
                    <a:pt x="25" y="41"/>
                    <a:pt x="38" y="38"/>
                    <a:pt x="51" y="35"/>
                  </a:cubicBezTo>
                  <a:cubicBezTo>
                    <a:pt x="69" y="31"/>
                    <a:pt x="85" y="24"/>
                    <a:pt x="100" y="13"/>
                  </a:cubicBezTo>
                  <a:cubicBezTo>
                    <a:pt x="116" y="0"/>
                    <a:pt x="128" y="3"/>
                    <a:pt x="135" y="22"/>
                  </a:cubicBezTo>
                  <a:cubicBezTo>
                    <a:pt x="147" y="56"/>
                    <a:pt x="150" y="90"/>
                    <a:pt x="138" y="124"/>
                  </a:cubicBezTo>
                  <a:cubicBezTo>
                    <a:pt x="135" y="130"/>
                    <a:pt x="131" y="136"/>
                    <a:pt x="127" y="141"/>
                  </a:cubicBezTo>
                  <a:cubicBezTo>
                    <a:pt x="122" y="147"/>
                    <a:pt x="114" y="147"/>
                    <a:pt x="109" y="143"/>
                  </a:cubicBezTo>
                  <a:cubicBezTo>
                    <a:pt x="88" y="121"/>
                    <a:pt x="61" y="119"/>
                    <a:pt x="34" y="114"/>
                  </a:cubicBezTo>
                  <a:cubicBezTo>
                    <a:pt x="25" y="113"/>
                    <a:pt x="16" y="111"/>
                    <a:pt x="7" y="110"/>
                  </a:cubicBezTo>
                  <a:cubicBezTo>
                    <a:pt x="3" y="109"/>
                    <a:pt x="1" y="107"/>
                    <a:pt x="1" y="102"/>
                  </a:cubicBezTo>
                  <a:cubicBezTo>
                    <a:pt x="1" y="94"/>
                    <a:pt x="1" y="86"/>
                    <a:pt x="1" y="77"/>
                  </a:cubicBezTo>
                  <a:close/>
                  <a:moveTo>
                    <a:pt x="137" y="75"/>
                  </a:moveTo>
                  <a:cubicBezTo>
                    <a:pt x="137" y="75"/>
                    <a:pt x="136" y="75"/>
                    <a:pt x="136" y="75"/>
                  </a:cubicBezTo>
                  <a:cubicBezTo>
                    <a:pt x="136" y="69"/>
                    <a:pt x="136" y="62"/>
                    <a:pt x="135" y="56"/>
                  </a:cubicBezTo>
                  <a:cubicBezTo>
                    <a:pt x="133" y="47"/>
                    <a:pt x="131" y="37"/>
                    <a:pt x="127" y="28"/>
                  </a:cubicBezTo>
                  <a:cubicBezTo>
                    <a:pt x="126" y="25"/>
                    <a:pt x="122" y="22"/>
                    <a:pt x="119" y="19"/>
                  </a:cubicBezTo>
                  <a:cubicBezTo>
                    <a:pt x="117" y="22"/>
                    <a:pt x="113" y="25"/>
                    <a:pt x="112" y="29"/>
                  </a:cubicBezTo>
                  <a:cubicBezTo>
                    <a:pt x="110" y="32"/>
                    <a:pt x="109" y="36"/>
                    <a:pt x="109" y="39"/>
                  </a:cubicBezTo>
                  <a:cubicBezTo>
                    <a:pt x="107" y="57"/>
                    <a:pt x="106" y="74"/>
                    <a:pt x="106" y="92"/>
                  </a:cubicBezTo>
                  <a:cubicBezTo>
                    <a:pt x="106" y="103"/>
                    <a:pt x="109" y="113"/>
                    <a:pt x="112" y="124"/>
                  </a:cubicBezTo>
                  <a:cubicBezTo>
                    <a:pt x="113" y="127"/>
                    <a:pt x="117" y="131"/>
                    <a:pt x="119" y="131"/>
                  </a:cubicBezTo>
                  <a:cubicBezTo>
                    <a:pt x="122" y="131"/>
                    <a:pt x="125" y="127"/>
                    <a:pt x="127" y="124"/>
                  </a:cubicBezTo>
                  <a:cubicBezTo>
                    <a:pt x="128" y="122"/>
                    <a:pt x="130" y="118"/>
                    <a:pt x="130" y="115"/>
                  </a:cubicBezTo>
                  <a:cubicBezTo>
                    <a:pt x="133" y="102"/>
                    <a:pt x="135" y="89"/>
                    <a:pt x="137" y="75"/>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sp>
          <p:nvSpPr>
            <p:cNvPr id="38" name="Freeform 14"/>
            <p:cNvSpPr/>
            <p:nvPr/>
          </p:nvSpPr>
          <p:spPr bwMode="auto">
            <a:xfrm>
              <a:off x="7677722" y="3511179"/>
              <a:ext cx="90220" cy="88821"/>
            </a:xfrm>
            <a:custGeom>
              <a:gdLst>
                <a:gd name="T0" fmla="*/ 0 w 54"/>
                <a:gd name="T1" fmla="*/ 0 h 53"/>
                <a:gd name="T2" fmla="*/ 26 w 54"/>
                <a:gd name="T3" fmla="*/ 6 h 53"/>
                <a:gd name="T4" fmla="*/ 29 w 54"/>
                <a:gd name="T5" fmla="*/ 9 h 53"/>
                <a:gd name="T6" fmla="*/ 49 w 54"/>
                <a:gd name="T7" fmla="*/ 40 h 53"/>
                <a:gd name="T8" fmla="*/ 42 w 54"/>
                <a:gd name="T9" fmla="*/ 52 h 53"/>
                <a:gd name="T10" fmla="*/ 17 w 54"/>
                <a:gd name="T11" fmla="*/ 41 h 53"/>
                <a:gd name="T12" fmla="*/ 0 w 54"/>
                <a:gd name="T13" fmla="*/ 0 h 53"/>
              </a:gdLst>
              <a:cxnLst>
                <a:cxn ang="0">
                  <a:pos x="T0" y="T1"/>
                </a:cxn>
                <a:cxn ang="0">
                  <a:pos x="T2" y="T3"/>
                </a:cxn>
                <a:cxn ang="0">
                  <a:pos x="T4" y="T5"/>
                </a:cxn>
                <a:cxn ang="0">
                  <a:pos x="T6" y="T7"/>
                </a:cxn>
                <a:cxn ang="0">
                  <a:pos x="T8" y="T9"/>
                </a:cxn>
                <a:cxn ang="0">
                  <a:pos x="T10" y="T11"/>
                </a:cxn>
                <a:cxn ang="0">
                  <a:pos x="T12" y="T13"/>
                </a:cxn>
              </a:cxnLst>
              <a:rect l="0" t="0" r="r" b="b"/>
              <a:pathLst>
                <a:path w="54" h="52">
                  <a:moveTo>
                    <a:pt x="0" y="0"/>
                  </a:moveTo>
                  <a:cubicBezTo>
                    <a:pt x="9" y="2"/>
                    <a:pt x="18" y="4"/>
                    <a:pt x="26" y="6"/>
                  </a:cubicBezTo>
                  <a:cubicBezTo>
                    <a:pt x="28" y="7"/>
                    <a:pt x="29" y="8"/>
                    <a:pt x="29" y="9"/>
                  </a:cubicBezTo>
                  <a:cubicBezTo>
                    <a:pt x="36" y="19"/>
                    <a:pt x="43" y="30"/>
                    <a:pt x="49" y="40"/>
                  </a:cubicBezTo>
                  <a:cubicBezTo>
                    <a:pt x="54" y="49"/>
                    <a:pt x="52" y="52"/>
                    <a:pt x="42" y="52"/>
                  </a:cubicBezTo>
                  <a:cubicBezTo>
                    <a:pt x="31" y="53"/>
                    <a:pt x="23" y="50"/>
                    <a:pt x="17" y="41"/>
                  </a:cubicBezTo>
                  <a:cubicBezTo>
                    <a:pt x="8" y="29"/>
                    <a:pt x="0" y="17"/>
                    <a:pt x="0" y="0"/>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sp>
          <p:nvSpPr>
            <p:cNvPr id="39" name="Freeform 15"/>
            <p:cNvSpPr/>
            <p:nvPr/>
          </p:nvSpPr>
          <p:spPr bwMode="auto">
            <a:xfrm>
              <a:off x="7615477" y="3391585"/>
              <a:ext cx="41963" cy="89521"/>
            </a:xfrm>
            <a:custGeom>
              <a:gdLst>
                <a:gd name="T0" fmla="*/ 25 w 25"/>
                <a:gd name="T1" fmla="*/ 53 h 53"/>
                <a:gd name="T2" fmla="*/ 14 w 25"/>
                <a:gd name="T3" fmla="*/ 53 h 53"/>
                <a:gd name="T4" fmla="*/ 0 w 25"/>
                <a:gd name="T5" fmla="*/ 40 h 53"/>
                <a:gd name="T6" fmla="*/ 0 w 25"/>
                <a:gd name="T7" fmla="*/ 18 h 53"/>
                <a:gd name="T8" fmla="*/ 18 w 25"/>
                <a:gd name="T9" fmla="*/ 0 h 53"/>
                <a:gd name="T10" fmla="*/ 25 w 25"/>
                <a:gd name="T11" fmla="*/ 1 h 53"/>
                <a:gd name="T12" fmla="*/ 25 w 25"/>
                <a:gd name="T13" fmla="*/ 53 h 53"/>
              </a:gdLst>
              <a:cxnLst>
                <a:cxn ang="0">
                  <a:pos x="T0" y="T1"/>
                </a:cxn>
                <a:cxn ang="0">
                  <a:pos x="T2" y="T3"/>
                </a:cxn>
                <a:cxn ang="0">
                  <a:pos x="T4" y="T5"/>
                </a:cxn>
                <a:cxn ang="0">
                  <a:pos x="T6" y="T7"/>
                </a:cxn>
                <a:cxn ang="0">
                  <a:pos x="T8" y="T9"/>
                </a:cxn>
                <a:cxn ang="0">
                  <a:pos x="T10" y="T11"/>
                </a:cxn>
                <a:cxn ang="0">
                  <a:pos x="T12" y="T13"/>
                </a:cxn>
              </a:cxnLst>
              <a:rect l="0" t="0" r="r" b="b"/>
              <a:pathLst>
                <a:path w="25" h="52">
                  <a:moveTo>
                    <a:pt x="25" y="53"/>
                  </a:moveTo>
                  <a:cubicBezTo>
                    <a:pt x="20" y="53"/>
                    <a:pt x="17" y="53"/>
                    <a:pt x="14" y="53"/>
                  </a:cubicBezTo>
                  <a:cubicBezTo>
                    <a:pt x="5" y="53"/>
                    <a:pt x="1" y="48"/>
                    <a:pt x="0" y="40"/>
                  </a:cubicBezTo>
                  <a:cubicBezTo>
                    <a:pt x="0" y="32"/>
                    <a:pt x="0" y="25"/>
                    <a:pt x="0" y="18"/>
                  </a:cubicBezTo>
                  <a:cubicBezTo>
                    <a:pt x="0" y="4"/>
                    <a:pt x="4" y="0"/>
                    <a:pt x="18" y="0"/>
                  </a:cubicBezTo>
                  <a:cubicBezTo>
                    <a:pt x="20" y="0"/>
                    <a:pt x="22" y="1"/>
                    <a:pt x="25" y="1"/>
                  </a:cubicBezTo>
                  <a:cubicBezTo>
                    <a:pt x="25" y="18"/>
                    <a:pt x="25" y="35"/>
                    <a:pt x="25" y="53"/>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grpSp>
      <p:grpSp>
        <p:nvGrpSpPr>
          <p:cNvPr id="40" name="组合 39"/>
          <p:cNvGrpSpPr/>
          <p:nvPr/>
        </p:nvGrpSpPr>
        <p:grpSpPr>
          <a:xfrm>
            <a:off x="755576" y="3012934"/>
            <a:ext cx="1431024" cy="1215000"/>
            <a:chOff x="899592" y="2978846"/>
            <a:chExt cx="1431024" cy="1215000"/>
          </a:xfrm>
        </p:grpSpPr>
        <p:sp>
          <p:nvSpPr>
            <p:cNvPr id="41" name="椭圆 40"/>
            <p:cNvSpPr/>
            <p:nvPr/>
          </p:nvSpPr>
          <p:spPr>
            <a:xfrm>
              <a:off x="1115616" y="2978846"/>
              <a:ext cx="1215000" cy="1215000"/>
            </a:xfrm>
            <a:prstGeom prst="ellipse">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itchFamily="34" charset="-122"/>
              </a:endParaRPr>
            </a:p>
          </p:txBody>
        </p:sp>
        <p:sp>
          <p:nvSpPr>
            <p:cNvPr id="42" name="椭圆 41"/>
            <p:cNvSpPr/>
            <p:nvPr/>
          </p:nvSpPr>
          <p:spPr>
            <a:xfrm>
              <a:off x="899592" y="3761798"/>
              <a:ext cx="432048" cy="43204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b="1">
                  <a:solidFill>
                    <a:schemeClr val="bg1"/>
                  </a:solidFill>
                  <a:latin typeface="微软雅黑" pitchFamily="34" charset="-122"/>
                  <a:ea typeface="微软雅黑" pitchFamily="34" charset="-122"/>
                </a:rPr>
                <a:t>01</a:t>
              </a:r>
              <a:endParaRPr lang="zh-CN" altLang="en-US" b="1">
                <a:solidFill>
                  <a:schemeClr val="bg1"/>
                </a:solidFill>
                <a:latin typeface="微软雅黑" pitchFamily="34" charset="-122"/>
                <a:ea typeface="微软雅黑" pitchFamily="34" charset="-122"/>
              </a:endParaRPr>
            </a:p>
          </p:txBody>
        </p:sp>
        <p:sp>
          <p:nvSpPr>
            <p:cNvPr id="43" name="文本框 88"/>
            <p:cNvSpPr txBox="1"/>
            <p:nvPr/>
          </p:nvSpPr>
          <p:spPr>
            <a:xfrm>
              <a:off x="1115616" y="3539051"/>
              <a:ext cx="1215000" cy="418191"/>
            </a:xfrm>
            <a:prstGeom prst="rect">
              <a:avLst/>
            </a:prstGeom>
            <a:noFill/>
          </p:spPr>
          <p:txBody>
            <a:bodyPr wrap="square" rtlCol="0">
              <a:spAutoFit/>
            </a:bodyPr>
            <a:lstStyle/>
            <a:p>
              <a:pPr algn="ctr">
                <a:lnSpc>
                  <a:spcPct val="150000"/>
                </a:lnSpc>
              </a:pPr>
              <a:r>
                <a:rPr lang="zh-CN" altLang="en-US" sz="1600" b="1">
                  <a:solidFill>
                    <a:schemeClr val="bg1"/>
                  </a:solidFill>
                  <a:latin typeface="微软雅黑" pitchFamily="34" charset="-122"/>
                  <a:ea typeface="微软雅黑" pitchFamily="34" charset="-122"/>
                </a:rPr>
                <a:t>添加标题</a:t>
              </a:r>
            </a:p>
          </p:txBody>
        </p:sp>
        <p:sp>
          <p:nvSpPr>
            <p:cNvPr id="44" name="Freeform 23"/>
            <p:cNvSpPr>
              <a:spLocks noEditPoints="1"/>
            </p:cNvSpPr>
            <p:nvPr/>
          </p:nvSpPr>
          <p:spPr bwMode="auto">
            <a:xfrm>
              <a:off x="1547664" y="3265129"/>
              <a:ext cx="307698" cy="306704"/>
            </a:xfrm>
            <a:custGeom>
              <a:gdLst>
                <a:gd name="T0" fmla="*/ 390 w 390"/>
                <a:gd name="T1" fmla="*/ 389 h 389"/>
                <a:gd name="T2" fmla="*/ 317 w 390"/>
                <a:gd name="T3" fmla="*/ 389 h 389"/>
                <a:gd name="T4" fmla="*/ 317 w 390"/>
                <a:gd name="T5" fmla="*/ 340 h 389"/>
                <a:gd name="T6" fmla="*/ 268 w 390"/>
                <a:gd name="T7" fmla="*/ 340 h 389"/>
                <a:gd name="T8" fmla="*/ 268 w 390"/>
                <a:gd name="T9" fmla="*/ 292 h 389"/>
                <a:gd name="T10" fmla="*/ 219 w 390"/>
                <a:gd name="T11" fmla="*/ 292 h 389"/>
                <a:gd name="T12" fmla="*/ 219 w 390"/>
                <a:gd name="T13" fmla="*/ 267 h 389"/>
                <a:gd name="T14" fmla="*/ 171 w 390"/>
                <a:gd name="T15" fmla="*/ 267 h 389"/>
                <a:gd name="T16" fmla="*/ 171 w 390"/>
                <a:gd name="T17" fmla="*/ 233 h 389"/>
                <a:gd name="T18" fmla="*/ 170 w 390"/>
                <a:gd name="T19" fmla="*/ 233 h 389"/>
                <a:gd name="T20" fmla="*/ 169 w 390"/>
                <a:gd name="T21" fmla="*/ 234 h 389"/>
                <a:gd name="T22" fmla="*/ 113 w 390"/>
                <a:gd name="T23" fmla="*/ 243 h 389"/>
                <a:gd name="T24" fmla="*/ 74 w 390"/>
                <a:gd name="T25" fmla="*/ 233 h 389"/>
                <a:gd name="T26" fmla="*/ 13 w 390"/>
                <a:gd name="T27" fmla="*/ 175 h 389"/>
                <a:gd name="T28" fmla="*/ 2 w 390"/>
                <a:gd name="T29" fmla="*/ 138 h 389"/>
                <a:gd name="T30" fmla="*/ 0 w 390"/>
                <a:gd name="T31" fmla="*/ 129 h 389"/>
                <a:gd name="T32" fmla="*/ 0 w 390"/>
                <a:gd name="T33" fmla="*/ 114 h 389"/>
                <a:gd name="T34" fmla="*/ 1 w 390"/>
                <a:gd name="T35" fmla="*/ 108 h 389"/>
                <a:gd name="T36" fmla="*/ 10 w 390"/>
                <a:gd name="T37" fmla="*/ 73 h 389"/>
                <a:gd name="T38" fmla="*/ 69 w 390"/>
                <a:gd name="T39" fmla="*/ 12 h 389"/>
                <a:gd name="T40" fmla="*/ 106 w 390"/>
                <a:gd name="T41" fmla="*/ 1 h 389"/>
                <a:gd name="T42" fmla="*/ 114 w 390"/>
                <a:gd name="T43" fmla="*/ 0 h 389"/>
                <a:gd name="T44" fmla="*/ 130 w 390"/>
                <a:gd name="T45" fmla="*/ 0 h 389"/>
                <a:gd name="T46" fmla="*/ 131 w 390"/>
                <a:gd name="T47" fmla="*/ 0 h 389"/>
                <a:gd name="T48" fmla="*/ 152 w 390"/>
                <a:gd name="T49" fmla="*/ 4 h 389"/>
                <a:gd name="T50" fmla="*/ 218 w 390"/>
                <a:gd name="T51" fmla="*/ 47 h 389"/>
                <a:gd name="T52" fmla="*/ 244 w 390"/>
                <a:gd name="T53" fmla="*/ 116 h 389"/>
                <a:gd name="T54" fmla="*/ 234 w 390"/>
                <a:gd name="T55" fmla="*/ 168 h 389"/>
                <a:gd name="T56" fmla="*/ 234 w 390"/>
                <a:gd name="T57" fmla="*/ 170 h 389"/>
                <a:gd name="T58" fmla="*/ 268 w 390"/>
                <a:gd name="T59" fmla="*/ 170 h 389"/>
                <a:gd name="T60" fmla="*/ 268 w 390"/>
                <a:gd name="T61" fmla="*/ 172 h 389"/>
                <a:gd name="T62" fmla="*/ 268 w 390"/>
                <a:gd name="T63" fmla="*/ 217 h 389"/>
                <a:gd name="T64" fmla="*/ 269 w 390"/>
                <a:gd name="T65" fmla="*/ 220 h 389"/>
                <a:gd name="T66" fmla="*/ 279 w 390"/>
                <a:gd name="T67" fmla="*/ 228 h 389"/>
                <a:gd name="T68" fmla="*/ 388 w 390"/>
                <a:gd name="T69" fmla="*/ 315 h 389"/>
                <a:gd name="T70" fmla="*/ 390 w 390"/>
                <a:gd name="T71" fmla="*/ 318 h 389"/>
                <a:gd name="T72" fmla="*/ 390 w 390"/>
                <a:gd name="T73" fmla="*/ 389 h 389"/>
                <a:gd name="T74" fmla="*/ 146 w 390"/>
                <a:gd name="T75" fmla="*/ 98 h 389"/>
                <a:gd name="T76" fmla="*/ 98 w 390"/>
                <a:gd name="T77" fmla="*/ 49 h 389"/>
                <a:gd name="T78" fmla="*/ 49 w 390"/>
                <a:gd name="T79" fmla="*/ 97 h 389"/>
                <a:gd name="T80" fmla="*/ 97 w 390"/>
                <a:gd name="T81" fmla="*/ 146 h 389"/>
                <a:gd name="T82" fmla="*/ 146 w 390"/>
                <a:gd name="T83" fmla="*/ 98 h 38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389">
                  <a:moveTo>
                    <a:pt x="390" y="389"/>
                  </a:moveTo>
                  <a:cubicBezTo>
                    <a:pt x="365" y="389"/>
                    <a:pt x="341" y="389"/>
                    <a:pt x="317" y="389"/>
                  </a:cubicBezTo>
                  <a:cubicBezTo>
                    <a:pt x="317" y="373"/>
                    <a:pt x="317" y="357"/>
                    <a:pt x="317" y="340"/>
                  </a:cubicBezTo>
                  <a:cubicBezTo>
                    <a:pt x="300" y="340"/>
                    <a:pt x="284" y="340"/>
                    <a:pt x="268" y="340"/>
                  </a:cubicBezTo>
                  <a:cubicBezTo>
                    <a:pt x="268" y="324"/>
                    <a:pt x="268" y="308"/>
                    <a:pt x="268" y="292"/>
                  </a:cubicBezTo>
                  <a:cubicBezTo>
                    <a:pt x="252" y="292"/>
                    <a:pt x="236" y="292"/>
                    <a:pt x="219" y="292"/>
                  </a:cubicBezTo>
                  <a:cubicBezTo>
                    <a:pt x="219" y="284"/>
                    <a:pt x="219" y="276"/>
                    <a:pt x="219" y="267"/>
                  </a:cubicBezTo>
                  <a:cubicBezTo>
                    <a:pt x="203" y="267"/>
                    <a:pt x="187" y="267"/>
                    <a:pt x="171" y="267"/>
                  </a:cubicBezTo>
                  <a:cubicBezTo>
                    <a:pt x="171" y="256"/>
                    <a:pt x="171" y="245"/>
                    <a:pt x="171" y="233"/>
                  </a:cubicBezTo>
                  <a:cubicBezTo>
                    <a:pt x="170" y="233"/>
                    <a:pt x="170" y="233"/>
                    <a:pt x="170" y="233"/>
                  </a:cubicBezTo>
                  <a:cubicBezTo>
                    <a:pt x="170" y="233"/>
                    <a:pt x="170" y="233"/>
                    <a:pt x="169" y="234"/>
                  </a:cubicBezTo>
                  <a:cubicBezTo>
                    <a:pt x="151" y="241"/>
                    <a:pt x="132" y="244"/>
                    <a:pt x="113" y="243"/>
                  </a:cubicBezTo>
                  <a:cubicBezTo>
                    <a:pt x="99" y="242"/>
                    <a:pt x="87" y="239"/>
                    <a:pt x="74" y="233"/>
                  </a:cubicBezTo>
                  <a:cubicBezTo>
                    <a:pt x="47" y="221"/>
                    <a:pt x="26" y="202"/>
                    <a:pt x="13" y="175"/>
                  </a:cubicBezTo>
                  <a:cubicBezTo>
                    <a:pt x="7" y="163"/>
                    <a:pt x="3" y="151"/>
                    <a:pt x="2" y="138"/>
                  </a:cubicBezTo>
                  <a:cubicBezTo>
                    <a:pt x="1" y="135"/>
                    <a:pt x="1" y="132"/>
                    <a:pt x="0" y="129"/>
                  </a:cubicBezTo>
                  <a:cubicBezTo>
                    <a:pt x="0" y="124"/>
                    <a:pt x="0" y="119"/>
                    <a:pt x="0" y="114"/>
                  </a:cubicBezTo>
                  <a:cubicBezTo>
                    <a:pt x="1" y="112"/>
                    <a:pt x="1" y="110"/>
                    <a:pt x="1" y="108"/>
                  </a:cubicBezTo>
                  <a:cubicBezTo>
                    <a:pt x="3" y="96"/>
                    <a:pt x="6" y="84"/>
                    <a:pt x="10" y="73"/>
                  </a:cubicBezTo>
                  <a:cubicBezTo>
                    <a:pt x="23" y="46"/>
                    <a:pt x="42" y="26"/>
                    <a:pt x="69" y="12"/>
                  </a:cubicBezTo>
                  <a:cubicBezTo>
                    <a:pt x="80" y="7"/>
                    <a:pt x="93" y="3"/>
                    <a:pt x="106" y="1"/>
                  </a:cubicBezTo>
                  <a:cubicBezTo>
                    <a:pt x="109" y="1"/>
                    <a:pt x="112" y="0"/>
                    <a:pt x="114" y="0"/>
                  </a:cubicBezTo>
                  <a:cubicBezTo>
                    <a:pt x="120" y="0"/>
                    <a:pt x="125" y="0"/>
                    <a:pt x="130" y="0"/>
                  </a:cubicBezTo>
                  <a:cubicBezTo>
                    <a:pt x="130" y="0"/>
                    <a:pt x="131" y="0"/>
                    <a:pt x="131" y="0"/>
                  </a:cubicBezTo>
                  <a:cubicBezTo>
                    <a:pt x="138" y="1"/>
                    <a:pt x="145" y="2"/>
                    <a:pt x="152" y="4"/>
                  </a:cubicBezTo>
                  <a:cubicBezTo>
                    <a:pt x="179" y="11"/>
                    <a:pt x="201" y="25"/>
                    <a:pt x="218" y="47"/>
                  </a:cubicBezTo>
                  <a:cubicBezTo>
                    <a:pt x="234" y="67"/>
                    <a:pt x="242" y="90"/>
                    <a:pt x="244" y="116"/>
                  </a:cubicBezTo>
                  <a:cubicBezTo>
                    <a:pt x="245" y="134"/>
                    <a:pt x="241" y="151"/>
                    <a:pt x="234" y="168"/>
                  </a:cubicBezTo>
                  <a:cubicBezTo>
                    <a:pt x="234" y="169"/>
                    <a:pt x="234" y="169"/>
                    <a:pt x="234" y="170"/>
                  </a:cubicBezTo>
                  <a:cubicBezTo>
                    <a:pt x="245" y="170"/>
                    <a:pt x="257" y="170"/>
                    <a:pt x="268" y="170"/>
                  </a:cubicBezTo>
                  <a:cubicBezTo>
                    <a:pt x="268" y="171"/>
                    <a:pt x="268" y="172"/>
                    <a:pt x="268" y="172"/>
                  </a:cubicBezTo>
                  <a:cubicBezTo>
                    <a:pt x="268" y="187"/>
                    <a:pt x="268" y="202"/>
                    <a:pt x="268" y="217"/>
                  </a:cubicBezTo>
                  <a:cubicBezTo>
                    <a:pt x="268" y="218"/>
                    <a:pt x="268" y="219"/>
                    <a:pt x="269" y="220"/>
                  </a:cubicBezTo>
                  <a:cubicBezTo>
                    <a:pt x="273" y="222"/>
                    <a:pt x="276" y="225"/>
                    <a:pt x="279" y="228"/>
                  </a:cubicBezTo>
                  <a:cubicBezTo>
                    <a:pt x="315" y="257"/>
                    <a:pt x="352" y="286"/>
                    <a:pt x="388" y="315"/>
                  </a:cubicBezTo>
                  <a:cubicBezTo>
                    <a:pt x="389" y="316"/>
                    <a:pt x="390" y="317"/>
                    <a:pt x="390" y="318"/>
                  </a:cubicBezTo>
                  <a:cubicBezTo>
                    <a:pt x="390" y="342"/>
                    <a:pt x="390" y="365"/>
                    <a:pt x="390" y="389"/>
                  </a:cubicBezTo>
                  <a:close/>
                  <a:moveTo>
                    <a:pt x="146" y="98"/>
                  </a:moveTo>
                  <a:cubicBezTo>
                    <a:pt x="146" y="71"/>
                    <a:pt x="126" y="49"/>
                    <a:pt x="98" y="49"/>
                  </a:cubicBezTo>
                  <a:cubicBezTo>
                    <a:pt x="72" y="48"/>
                    <a:pt x="49" y="69"/>
                    <a:pt x="49" y="97"/>
                  </a:cubicBezTo>
                  <a:cubicBezTo>
                    <a:pt x="49" y="124"/>
                    <a:pt x="70" y="146"/>
                    <a:pt x="97" y="146"/>
                  </a:cubicBezTo>
                  <a:cubicBezTo>
                    <a:pt x="124" y="146"/>
                    <a:pt x="146" y="125"/>
                    <a:pt x="146" y="98"/>
                  </a:cubicBez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bg1"/>
                </a:solidFill>
                <a:ea typeface="微软雅黑" pitchFamily="34" charset="-122"/>
              </a:endParaRPr>
            </a:p>
          </p:txBody>
        </p:sp>
      </p:grpSp>
      <p:grpSp>
        <p:nvGrpSpPr>
          <p:cNvPr id="45" name="组合 44"/>
          <p:cNvGrpSpPr/>
          <p:nvPr/>
        </p:nvGrpSpPr>
        <p:grpSpPr>
          <a:xfrm>
            <a:off x="3798422" y="3012934"/>
            <a:ext cx="1431024" cy="1215000"/>
            <a:chOff x="3798422" y="3012934"/>
            <a:chExt cx="1431024" cy="1215000"/>
          </a:xfrm>
        </p:grpSpPr>
        <p:sp>
          <p:nvSpPr>
            <p:cNvPr id="46" name="椭圆 45"/>
            <p:cNvSpPr/>
            <p:nvPr/>
          </p:nvSpPr>
          <p:spPr>
            <a:xfrm>
              <a:off x="4014446" y="3012934"/>
              <a:ext cx="1215000" cy="1215000"/>
            </a:xfrm>
            <a:prstGeom prst="ellipse">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a typeface="微软雅黑" pitchFamily="34" charset="-122"/>
              </a:endParaRPr>
            </a:p>
          </p:txBody>
        </p:sp>
        <p:sp>
          <p:nvSpPr>
            <p:cNvPr id="47" name="文本框 89"/>
            <p:cNvSpPr txBox="1"/>
            <p:nvPr/>
          </p:nvSpPr>
          <p:spPr>
            <a:xfrm>
              <a:off x="4014446" y="3573139"/>
              <a:ext cx="1215000" cy="418191"/>
            </a:xfrm>
            <a:prstGeom prst="rect">
              <a:avLst/>
            </a:prstGeom>
            <a:noFill/>
          </p:spPr>
          <p:txBody>
            <a:bodyPr wrap="square" rtlCol="0">
              <a:spAutoFit/>
            </a:bodyPr>
            <a:lstStyle/>
            <a:p>
              <a:pPr algn="ctr">
                <a:lnSpc>
                  <a:spcPct val="150000"/>
                </a:lnSpc>
              </a:pPr>
              <a:r>
                <a:rPr lang="zh-CN" altLang="en-US" sz="1600" b="1">
                  <a:solidFill>
                    <a:schemeClr val="bg1"/>
                  </a:solidFill>
                  <a:latin typeface="微软雅黑" pitchFamily="34" charset="-122"/>
                  <a:ea typeface="微软雅黑" pitchFamily="34" charset="-122"/>
                </a:rPr>
                <a:t>添加标题</a:t>
              </a:r>
            </a:p>
          </p:txBody>
        </p:sp>
        <p:sp>
          <p:nvSpPr>
            <p:cNvPr id="48" name="Freeform 17"/>
            <p:cNvSpPr/>
            <p:nvPr/>
          </p:nvSpPr>
          <p:spPr bwMode="auto">
            <a:xfrm>
              <a:off x="4487321" y="3279356"/>
              <a:ext cx="284395" cy="293783"/>
            </a:xfrm>
            <a:custGeom>
              <a:gdLst>
                <a:gd name="T0" fmla="*/ 66 w 216"/>
                <a:gd name="T1" fmla="*/ 37 h 223"/>
                <a:gd name="T2" fmla="*/ 65 w 216"/>
                <a:gd name="T3" fmla="*/ 36 h 223"/>
                <a:gd name="T4" fmla="*/ 62 w 216"/>
                <a:gd name="T5" fmla="*/ 32 h 223"/>
                <a:gd name="T6" fmla="*/ 50 w 216"/>
                <a:gd name="T7" fmla="*/ 24 h 223"/>
                <a:gd name="T8" fmla="*/ 49 w 216"/>
                <a:gd name="T9" fmla="*/ 23 h 223"/>
                <a:gd name="T10" fmla="*/ 172 w 216"/>
                <a:gd name="T11" fmla="*/ 34 h 223"/>
                <a:gd name="T12" fmla="*/ 185 w 216"/>
                <a:gd name="T13" fmla="*/ 170 h 223"/>
                <a:gd name="T14" fmla="*/ 52 w 216"/>
                <a:gd name="T15" fmla="*/ 197 h 223"/>
                <a:gd name="T16" fmla="*/ 6 w 216"/>
                <a:gd name="T17" fmla="*/ 140 h 223"/>
                <a:gd name="T18" fmla="*/ 3 w 216"/>
                <a:gd name="T19" fmla="*/ 92 h 223"/>
                <a:gd name="T20" fmla="*/ 15 w 216"/>
                <a:gd name="T21" fmla="*/ 99 h 223"/>
                <a:gd name="T22" fmla="*/ 18 w 216"/>
                <a:gd name="T23" fmla="*/ 102 h 223"/>
                <a:gd name="T24" fmla="*/ 22 w 216"/>
                <a:gd name="T25" fmla="*/ 102 h 223"/>
                <a:gd name="T26" fmla="*/ 55 w 216"/>
                <a:gd name="T27" fmla="*/ 175 h 223"/>
                <a:gd name="T28" fmla="*/ 116 w 216"/>
                <a:gd name="T29" fmla="*/ 190 h 223"/>
                <a:gd name="T30" fmla="*/ 183 w 216"/>
                <a:gd name="T31" fmla="*/ 88 h 223"/>
                <a:gd name="T32" fmla="*/ 166 w 216"/>
                <a:gd name="T33" fmla="*/ 56 h 223"/>
                <a:gd name="T34" fmla="*/ 136 w 216"/>
                <a:gd name="T35" fmla="*/ 34 h 223"/>
                <a:gd name="T36" fmla="*/ 101 w 216"/>
                <a:gd name="T37" fmla="*/ 27 h 223"/>
                <a:gd name="T38" fmla="*/ 66 w 216"/>
                <a:gd name="T39" fmla="*/ 37 h 2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23">
                  <a:moveTo>
                    <a:pt x="66" y="37"/>
                  </a:moveTo>
                  <a:cubicBezTo>
                    <a:pt x="65" y="36"/>
                    <a:pt x="65" y="36"/>
                    <a:pt x="65" y="36"/>
                  </a:cubicBezTo>
                  <a:cubicBezTo>
                    <a:pt x="66" y="34"/>
                    <a:pt x="64" y="33"/>
                    <a:pt x="62" y="32"/>
                  </a:cubicBezTo>
                  <a:cubicBezTo>
                    <a:pt x="58" y="30"/>
                    <a:pt x="54" y="27"/>
                    <a:pt x="50" y="24"/>
                  </a:cubicBezTo>
                  <a:cubicBezTo>
                    <a:pt x="50" y="24"/>
                    <a:pt x="50" y="23"/>
                    <a:pt x="49" y="23"/>
                  </a:cubicBezTo>
                  <a:cubicBezTo>
                    <a:pt x="83" y="1"/>
                    <a:pt x="135" y="0"/>
                    <a:pt x="172" y="34"/>
                  </a:cubicBezTo>
                  <a:cubicBezTo>
                    <a:pt x="211" y="70"/>
                    <a:pt x="216" y="129"/>
                    <a:pt x="185" y="170"/>
                  </a:cubicBezTo>
                  <a:cubicBezTo>
                    <a:pt x="154" y="212"/>
                    <a:pt x="97" y="223"/>
                    <a:pt x="52" y="197"/>
                  </a:cubicBezTo>
                  <a:cubicBezTo>
                    <a:pt x="29" y="183"/>
                    <a:pt x="14" y="164"/>
                    <a:pt x="6" y="140"/>
                  </a:cubicBezTo>
                  <a:cubicBezTo>
                    <a:pt x="2" y="126"/>
                    <a:pt x="0" y="100"/>
                    <a:pt x="3" y="92"/>
                  </a:cubicBezTo>
                  <a:cubicBezTo>
                    <a:pt x="7" y="94"/>
                    <a:pt x="11" y="97"/>
                    <a:pt x="15" y="99"/>
                  </a:cubicBezTo>
                  <a:cubicBezTo>
                    <a:pt x="16" y="100"/>
                    <a:pt x="17" y="101"/>
                    <a:pt x="18" y="102"/>
                  </a:cubicBezTo>
                  <a:cubicBezTo>
                    <a:pt x="19" y="102"/>
                    <a:pt x="21" y="102"/>
                    <a:pt x="22" y="102"/>
                  </a:cubicBezTo>
                  <a:cubicBezTo>
                    <a:pt x="20" y="132"/>
                    <a:pt x="31" y="156"/>
                    <a:pt x="55" y="175"/>
                  </a:cubicBezTo>
                  <a:cubicBezTo>
                    <a:pt x="73" y="188"/>
                    <a:pt x="94" y="193"/>
                    <a:pt x="116" y="190"/>
                  </a:cubicBezTo>
                  <a:cubicBezTo>
                    <a:pt x="164" y="182"/>
                    <a:pt x="195" y="135"/>
                    <a:pt x="183" y="88"/>
                  </a:cubicBezTo>
                  <a:cubicBezTo>
                    <a:pt x="179" y="76"/>
                    <a:pt x="174" y="65"/>
                    <a:pt x="166" y="56"/>
                  </a:cubicBezTo>
                  <a:cubicBezTo>
                    <a:pt x="158" y="47"/>
                    <a:pt x="148" y="39"/>
                    <a:pt x="136" y="34"/>
                  </a:cubicBezTo>
                  <a:cubicBezTo>
                    <a:pt x="125" y="29"/>
                    <a:pt x="113" y="27"/>
                    <a:pt x="101" y="27"/>
                  </a:cubicBezTo>
                  <a:cubicBezTo>
                    <a:pt x="88" y="28"/>
                    <a:pt x="77" y="31"/>
                    <a:pt x="66" y="37"/>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sp>
          <p:nvSpPr>
            <p:cNvPr id="49" name="Freeform 18"/>
            <p:cNvSpPr/>
            <p:nvPr/>
          </p:nvSpPr>
          <p:spPr bwMode="auto">
            <a:xfrm>
              <a:off x="4460814" y="3296475"/>
              <a:ext cx="187204" cy="150205"/>
            </a:xfrm>
            <a:custGeom>
              <a:gdLst>
                <a:gd name="T0" fmla="*/ 123 w 142"/>
                <a:gd name="T1" fmla="*/ 114 h 114"/>
                <a:gd name="T2" fmla="*/ 114 w 142"/>
                <a:gd name="T3" fmla="*/ 111 h 114"/>
                <a:gd name="T4" fmla="*/ 86 w 142"/>
                <a:gd name="T5" fmla="*/ 92 h 114"/>
                <a:gd name="T6" fmla="*/ 60 w 142"/>
                <a:gd name="T7" fmla="*/ 75 h 114"/>
                <a:gd name="T8" fmla="*/ 57 w 142"/>
                <a:gd name="T9" fmla="*/ 74 h 114"/>
                <a:gd name="T10" fmla="*/ 42 w 142"/>
                <a:gd name="T11" fmla="*/ 78 h 114"/>
                <a:gd name="T12" fmla="*/ 40 w 142"/>
                <a:gd name="T13" fmla="*/ 78 h 114"/>
                <a:gd name="T14" fmla="*/ 4 w 142"/>
                <a:gd name="T15" fmla="*/ 53 h 114"/>
                <a:gd name="T16" fmla="*/ 0 w 142"/>
                <a:gd name="T17" fmla="*/ 46 h 114"/>
                <a:gd name="T18" fmla="*/ 7 w 142"/>
                <a:gd name="T19" fmla="*/ 40 h 114"/>
                <a:gd name="T20" fmla="*/ 26 w 142"/>
                <a:gd name="T21" fmla="*/ 37 h 114"/>
                <a:gd name="T22" fmla="*/ 31 w 142"/>
                <a:gd name="T23" fmla="*/ 28 h 114"/>
                <a:gd name="T24" fmla="*/ 28 w 142"/>
                <a:gd name="T25" fmla="*/ 8 h 114"/>
                <a:gd name="T26" fmla="*/ 31 w 142"/>
                <a:gd name="T27" fmla="*/ 1 h 114"/>
                <a:gd name="T28" fmla="*/ 39 w 142"/>
                <a:gd name="T29" fmla="*/ 1 h 114"/>
                <a:gd name="T30" fmla="*/ 52 w 142"/>
                <a:gd name="T31" fmla="*/ 11 h 114"/>
                <a:gd name="T32" fmla="*/ 75 w 142"/>
                <a:gd name="T33" fmla="*/ 26 h 114"/>
                <a:gd name="T34" fmla="*/ 76 w 142"/>
                <a:gd name="T35" fmla="*/ 28 h 114"/>
                <a:gd name="T36" fmla="*/ 78 w 142"/>
                <a:gd name="T37" fmla="*/ 45 h 114"/>
                <a:gd name="T38" fmla="*/ 79 w 142"/>
                <a:gd name="T39" fmla="*/ 46 h 114"/>
                <a:gd name="T40" fmla="*/ 122 w 142"/>
                <a:gd name="T41" fmla="*/ 75 h 114"/>
                <a:gd name="T42" fmla="*/ 134 w 142"/>
                <a:gd name="T43" fmla="*/ 83 h 114"/>
                <a:gd name="T44" fmla="*/ 140 w 142"/>
                <a:gd name="T45" fmla="*/ 101 h 114"/>
                <a:gd name="T46" fmla="*/ 126 w 142"/>
                <a:gd name="T47" fmla="*/ 114 h 114"/>
                <a:gd name="T48" fmla="*/ 123 w 142"/>
                <a:gd name="T49" fmla="*/ 114 h 1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14">
                  <a:moveTo>
                    <a:pt x="123" y="114"/>
                  </a:moveTo>
                  <a:cubicBezTo>
                    <a:pt x="120" y="114"/>
                    <a:pt x="117" y="113"/>
                    <a:pt x="114" y="111"/>
                  </a:cubicBezTo>
                  <a:cubicBezTo>
                    <a:pt x="105" y="105"/>
                    <a:pt x="95" y="98"/>
                    <a:pt x="86" y="92"/>
                  </a:cubicBezTo>
                  <a:cubicBezTo>
                    <a:pt x="77" y="86"/>
                    <a:pt x="69" y="81"/>
                    <a:pt x="60" y="75"/>
                  </a:cubicBezTo>
                  <a:cubicBezTo>
                    <a:pt x="59" y="74"/>
                    <a:pt x="58" y="74"/>
                    <a:pt x="57" y="74"/>
                  </a:cubicBezTo>
                  <a:cubicBezTo>
                    <a:pt x="52" y="76"/>
                    <a:pt x="47" y="77"/>
                    <a:pt x="42" y="78"/>
                  </a:cubicBezTo>
                  <a:cubicBezTo>
                    <a:pt x="41" y="78"/>
                    <a:pt x="40" y="78"/>
                    <a:pt x="40" y="78"/>
                  </a:cubicBezTo>
                  <a:cubicBezTo>
                    <a:pt x="28" y="70"/>
                    <a:pt x="16" y="62"/>
                    <a:pt x="4" y="53"/>
                  </a:cubicBezTo>
                  <a:cubicBezTo>
                    <a:pt x="1" y="51"/>
                    <a:pt x="0" y="49"/>
                    <a:pt x="0" y="46"/>
                  </a:cubicBezTo>
                  <a:cubicBezTo>
                    <a:pt x="1" y="43"/>
                    <a:pt x="3" y="41"/>
                    <a:pt x="7" y="40"/>
                  </a:cubicBezTo>
                  <a:cubicBezTo>
                    <a:pt x="13" y="39"/>
                    <a:pt x="19" y="38"/>
                    <a:pt x="26" y="37"/>
                  </a:cubicBezTo>
                  <a:cubicBezTo>
                    <a:pt x="30" y="36"/>
                    <a:pt x="32" y="32"/>
                    <a:pt x="31" y="28"/>
                  </a:cubicBezTo>
                  <a:cubicBezTo>
                    <a:pt x="30" y="21"/>
                    <a:pt x="29" y="15"/>
                    <a:pt x="28" y="8"/>
                  </a:cubicBezTo>
                  <a:cubicBezTo>
                    <a:pt x="27" y="5"/>
                    <a:pt x="28" y="3"/>
                    <a:pt x="31" y="1"/>
                  </a:cubicBezTo>
                  <a:cubicBezTo>
                    <a:pt x="33" y="0"/>
                    <a:pt x="36" y="0"/>
                    <a:pt x="39" y="1"/>
                  </a:cubicBezTo>
                  <a:cubicBezTo>
                    <a:pt x="43" y="4"/>
                    <a:pt x="48" y="7"/>
                    <a:pt x="52" y="11"/>
                  </a:cubicBezTo>
                  <a:cubicBezTo>
                    <a:pt x="60" y="16"/>
                    <a:pt x="67" y="21"/>
                    <a:pt x="75" y="26"/>
                  </a:cubicBezTo>
                  <a:cubicBezTo>
                    <a:pt x="75" y="26"/>
                    <a:pt x="76" y="27"/>
                    <a:pt x="76" y="28"/>
                  </a:cubicBezTo>
                  <a:cubicBezTo>
                    <a:pt x="77" y="34"/>
                    <a:pt x="77" y="39"/>
                    <a:pt x="78" y="45"/>
                  </a:cubicBezTo>
                  <a:cubicBezTo>
                    <a:pt x="78" y="45"/>
                    <a:pt x="79" y="46"/>
                    <a:pt x="79" y="46"/>
                  </a:cubicBezTo>
                  <a:cubicBezTo>
                    <a:pt x="94" y="56"/>
                    <a:pt x="108" y="65"/>
                    <a:pt x="122" y="75"/>
                  </a:cubicBezTo>
                  <a:cubicBezTo>
                    <a:pt x="126" y="78"/>
                    <a:pt x="130" y="80"/>
                    <a:pt x="134" y="83"/>
                  </a:cubicBezTo>
                  <a:cubicBezTo>
                    <a:pt x="139" y="87"/>
                    <a:pt x="142" y="94"/>
                    <a:pt x="140" y="101"/>
                  </a:cubicBezTo>
                  <a:cubicBezTo>
                    <a:pt x="138" y="107"/>
                    <a:pt x="132" y="113"/>
                    <a:pt x="126" y="114"/>
                  </a:cubicBezTo>
                  <a:cubicBezTo>
                    <a:pt x="125" y="114"/>
                    <a:pt x="124" y="114"/>
                    <a:pt x="123" y="114"/>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sp>
          <p:nvSpPr>
            <p:cNvPr id="50" name="Freeform 19"/>
            <p:cNvSpPr/>
            <p:nvPr/>
          </p:nvSpPr>
          <p:spPr bwMode="auto">
            <a:xfrm>
              <a:off x="4545304" y="3341205"/>
              <a:ext cx="160697" cy="166219"/>
            </a:xfrm>
            <a:custGeom>
              <a:gdLst>
                <a:gd name="T0" fmla="*/ 2 w 122"/>
                <a:gd name="T1" fmla="*/ 57 h 126"/>
                <a:gd name="T2" fmla="*/ 3 w 122"/>
                <a:gd name="T3" fmla="*/ 58 h 126"/>
                <a:gd name="T4" fmla="*/ 22 w 122"/>
                <a:gd name="T5" fmla="*/ 70 h 126"/>
                <a:gd name="T6" fmla="*/ 23 w 122"/>
                <a:gd name="T7" fmla="*/ 72 h 126"/>
                <a:gd name="T8" fmla="*/ 50 w 122"/>
                <a:gd name="T9" fmla="*/ 98 h 126"/>
                <a:gd name="T10" fmla="*/ 87 w 122"/>
                <a:gd name="T11" fmla="*/ 88 h 126"/>
                <a:gd name="T12" fmla="*/ 97 w 122"/>
                <a:gd name="T13" fmla="*/ 58 h 126"/>
                <a:gd name="T14" fmla="*/ 76 w 122"/>
                <a:gd name="T15" fmla="*/ 29 h 126"/>
                <a:gd name="T16" fmla="*/ 57 w 122"/>
                <a:gd name="T17" fmla="*/ 25 h 126"/>
                <a:gd name="T18" fmla="*/ 56 w 122"/>
                <a:gd name="T19" fmla="*/ 25 h 126"/>
                <a:gd name="T20" fmla="*/ 49 w 122"/>
                <a:gd name="T21" fmla="*/ 23 h 126"/>
                <a:gd name="T22" fmla="*/ 33 w 122"/>
                <a:gd name="T23" fmla="*/ 12 h 126"/>
                <a:gd name="T24" fmla="*/ 32 w 122"/>
                <a:gd name="T25" fmla="*/ 11 h 126"/>
                <a:gd name="T26" fmla="*/ 102 w 122"/>
                <a:gd name="T27" fmla="*/ 23 h 126"/>
                <a:gd name="T28" fmla="*/ 106 w 122"/>
                <a:gd name="T29" fmla="*/ 96 h 126"/>
                <a:gd name="T30" fmla="*/ 35 w 122"/>
                <a:gd name="T31" fmla="*/ 114 h 126"/>
                <a:gd name="T32" fmla="*/ 2 w 122"/>
                <a:gd name="T33" fmla="*/ 57 h 12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25">
                  <a:moveTo>
                    <a:pt x="2" y="57"/>
                  </a:moveTo>
                  <a:cubicBezTo>
                    <a:pt x="3" y="57"/>
                    <a:pt x="3" y="57"/>
                    <a:pt x="3" y="58"/>
                  </a:cubicBezTo>
                  <a:cubicBezTo>
                    <a:pt x="9" y="62"/>
                    <a:pt x="16" y="66"/>
                    <a:pt x="22" y="70"/>
                  </a:cubicBezTo>
                  <a:cubicBezTo>
                    <a:pt x="23" y="71"/>
                    <a:pt x="23" y="71"/>
                    <a:pt x="23" y="72"/>
                  </a:cubicBezTo>
                  <a:cubicBezTo>
                    <a:pt x="27" y="85"/>
                    <a:pt x="36" y="95"/>
                    <a:pt x="50" y="98"/>
                  </a:cubicBezTo>
                  <a:cubicBezTo>
                    <a:pt x="64" y="102"/>
                    <a:pt x="77" y="98"/>
                    <a:pt x="87" y="88"/>
                  </a:cubicBezTo>
                  <a:cubicBezTo>
                    <a:pt x="95" y="79"/>
                    <a:pt x="98" y="69"/>
                    <a:pt x="97" y="58"/>
                  </a:cubicBezTo>
                  <a:cubicBezTo>
                    <a:pt x="95" y="45"/>
                    <a:pt x="88" y="35"/>
                    <a:pt x="76" y="29"/>
                  </a:cubicBezTo>
                  <a:cubicBezTo>
                    <a:pt x="70" y="25"/>
                    <a:pt x="64" y="24"/>
                    <a:pt x="57" y="25"/>
                  </a:cubicBezTo>
                  <a:cubicBezTo>
                    <a:pt x="57" y="25"/>
                    <a:pt x="56" y="25"/>
                    <a:pt x="56" y="25"/>
                  </a:cubicBezTo>
                  <a:cubicBezTo>
                    <a:pt x="54" y="26"/>
                    <a:pt x="51" y="25"/>
                    <a:pt x="49" y="23"/>
                  </a:cubicBezTo>
                  <a:cubicBezTo>
                    <a:pt x="44" y="19"/>
                    <a:pt x="39" y="16"/>
                    <a:pt x="33" y="12"/>
                  </a:cubicBezTo>
                  <a:cubicBezTo>
                    <a:pt x="33" y="12"/>
                    <a:pt x="33" y="12"/>
                    <a:pt x="32" y="11"/>
                  </a:cubicBezTo>
                  <a:cubicBezTo>
                    <a:pt x="53" y="0"/>
                    <a:pt x="82" y="2"/>
                    <a:pt x="102" y="23"/>
                  </a:cubicBezTo>
                  <a:cubicBezTo>
                    <a:pt x="120" y="43"/>
                    <a:pt x="122" y="73"/>
                    <a:pt x="106" y="96"/>
                  </a:cubicBezTo>
                  <a:cubicBezTo>
                    <a:pt x="90" y="118"/>
                    <a:pt x="61" y="126"/>
                    <a:pt x="35" y="114"/>
                  </a:cubicBezTo>
                  <a:cubicBezTo>
                    <a:pt x="10" y="102"/>
                    <a:pt x="0" y="77"/>
                    <a:pt x="2" y="57"/>
                  </a:cubicBezTo>
                  <a:close/>
                </a:path>
              </a:pathLst>
            </a:custGeom>
            <a:solidFill>
              <a:schemeClr val="bg1"/>
            </a:solidFill>
            <a:ln>
              <a:noFill/>
            </a:ln>
            <a:extLst/>
          </p:spPr>
          <p:txBody>
            <a:bodyPr vert="horz" wrap="square" lIns="91440" tIns="45720" rIns="91440" bIns="45720" numCol="1" anchor="t" anchorCtr="0" compatLnSpc="1"/>
            <a:lstStyle/>
            <a:p>
              <a:endParaRPr lang="zh-CN" altLang="en-US">
                <a:solidFill>
                  <a:schemeClr val="bg1"/>
                </a:solidFill>
                <a:ea typeface="微软雅黑" pitchFamily="34" charset="-122"/>
              </a:endParaRPr>
            </a:p>
          </p:txBody>
        </p:sp>
        <p:sp>
          <p:nvSpPr>
            <p:cNvPr id="51" name="椭圆 50"/>
            <p:cNvSpPr/>
            <p:nvPr/>
          </p:nvSpPr>
          <p:spPr>
            <a:xfrm>
              <a:off x="3798422" y="3795886"/>
              <a:ext cx="432048" cy="432048"/>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b="1">
                  <a:solidFill>
                    <a:schemeClr val="bg1"/>
                  </a:solidFill>
                  <a:latin typeface="微软雅黑" pitchFamily="34" charset="-122"/>
                  <a:ea typeface="微软雅黑" pitchFamily="34" charset="-122"/>
                </a:rPr>
                <a:t>03</a:t>
              </a:r>
              <a:endParaRPr lang="zh-CN" altLang="en-US" b="1">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518955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childTnLst>
                                    <p:set>
                                      <p:cBhvr>
                                        <p:cTn id="7" dur="1" fill="hold">
                                          <p:stCondLst>
                                            <p:cond delay="0"/>
                                          </p:stCondLst>
                                        </p:cTn>
                                        <p:tgtEl>
                                          <p:spTgt spid="40"/>
                                        </p:tgtEl>
                                        <p:attrNameLst>
                                          <p:attrName>style.visibility</p:attrName>
                                        </p:attrNameLst>
                                      </p:cBhvr>
                                      <p:to>
                                        <p:strVal val="visible"/>
                                      </p:to>
                                    </p:set>
                                    <p:anim calcmode="lin" valueType="num">
                                      <p:cBhvr>
                                        <p:cTn id="8" dur="500" fill="hold"/>
                                        <p:tgtEl>
                                          <p:spTgt spid="40"/>
                                        </p:tgtEl>
                                        <p:attrNameLst>
                                          <p:attrName>ppt_w</p:attrName>
                                        </p:attrNameLst>
                                      </p:cBhvr>
                                      <p:tavLst>
                                        <p:tav tm="0">
                                          <p:val>
                                            <p:fltVal val="0"/>
                                          </p:val>
                                        </p:tav>
                                        <p:tav tm="100000">
                                          <p:val>
                                            <p:strVal val="#ppt_w"/>
                                          </p:val>
                                        </p:tav>
                                      </p:tavLst>
                                    </p:anim>
                                    <p:anim calcmode="lin" valueType="num">
                                      <p:cBhvr>
                                        <p:cTn id="9" dur="500" fill="hold"/>
                                        <p:tgtEl>
                                          <p:spTgt spid="40"/>
                                        </p:tgtEl>
                                        <p:attrNameLst>
                                          <p:attrName>ppt_h</p:attrName>
                                        </p:attrNameLst>
                                      </p:cBhvr>
                                      <p:tavLst>
                                        <p:tav tm="0">
                                          <p:val>
                                            <p:fltVal val="0"/>
                                          </p:val>
                                        </p:tav>
                                        <p:tav tm="100000">
                                          <p:val>
                                            <p:strVal val="#ppt_h"/>
                                          </p:val>
                                        </p:tav>
                                      </p:tavLst>
                                    </p:anim>
                                    <p:animEffect transition="in" filter="fade">
                                      <p:cBhvr>
                                        <p:cTn id="10" dur="500"/>
                                        <p:tgtEl>
                                          <p:spTgt spid="40"/>
                                        </p:tgtEl>
                                      </p:cBhvr>
                                    </p:animEffect>
                                  </p:childTnLst>
                                </p:cTn>
                              </p:par>
                              <p:par>
                                <p:cTn id="11" presetID="22" presetClass="entr" presetSubtype="4" fill="hold" nodeType="withEffec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nodeType="withGroup">
                            <p:stCondLst>
                              <p:cond delay="750"/>
                            </p:stCondLst>
                            <p:childTnLst>
                              <p:par>
                                <p:cTn id="15" presetID="53" presetClass="entr" presetSubtype="0" fill="hold" nodeType="afterEffec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22" presetClass="entr" presetSubtype="1" fill="hold" nodeType="withEffec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par>
                          <p:cTn id="23" fill="hold" nodeType="withGroup">
                            <p:stCondLst>
                              <p:cond delay="1500"/>
                            </p:stCondLst>
                            <p:childTnLst>
                              <p:par>
                                <p:cTn id="24" presetID="53" presetClass="entr" presetSubtype="0" fill="hold" nodeType="afterEffec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par>
                                <p:cTn id="29" presetID="22" presetClass="entr" presetSubtype="4" fill="hold" nodeType="withEffec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nodeType="withGroup">
                            <p:stCondLst>
                              <p:cond delay="2250"/>
                            </p:stCondLst>
                            <p:childTnLst>
                              <p:par>
                                <p:cTn id="33" presetID="53" presetClass="entr" presetSubtype="0" fill="hold" nodeType="afterEffec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22" presetClass="entr" presetSubtype="1" fill="hold" nodeType="withEffec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childTnLst>
                          </p:cTn>
                        </p:par>
                        <p:par>
                          <p:cTn id="41" fill="hold" nodeType="withGroup">
                            <p:stCondLst>
                              <p:cond delay="3000"/>
                            </p:stCondLst>
                            <p:childTnLst>
                              <p:par>
                                <p:cTn id="42" presetID="53" presetClass="entr" presetSubtype="0" fill="hold" nodeType="afterEffec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animEffect transition="in" filter="fade">
                                      <p:cBhvr>
                                        <p:cTn id="46" dur="500"/>
                                        <p:tgtEl>
                                          <p:spTgt spid="33"/>
                                        </p:tgtEl>
                                      </p:cBhvr>
                                    </p:animEffect>
                                  </p:childTnLst>
                                </p:cTn>
                              </p:par>
                            </p:childTnLst>
                          </p:cTn>
                        </p:par>
                        <p:par>
                          <p:cTn id="47" fill="hold" nodeType="withGroup">
                            <p:stCondLst>
                              <p:cond delay="3500"/>
                            </p:stCondLst>
                            <p:childTnLst>
                              <p:par>
                                <p:cTn id="48" presetID="47" presetClass="entr" presetSubtype="0" fill="hold" grpId="0" nodeType="afterEffec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par>
                                <p:cTn id="53" presetID="42" presetClass="entr" presetSubtype="0" fill="hold" grpId="3" nodeType="withEffec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par>
                                <p:cTn id="58" presetID="47" presetClass="entr" presetSubtype="0" fill="hold" grpId="1" nodeType="withEffec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par>
                                <p:cTn id="63" presetID="42" presetClass="entr" presetSubtype="0" fill="hold" grpId="4" nodeType="withEffec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par>
                                <p:cTn id="68" presetID="47" presetClass="entr" presetSubtype="0" fill="hold" grpId="2" nodeType="withEffect">
                                  <p:childTnLst>
                                    <p:set>
                                      <p:cBhvr>
                                        <p:cTn id="69" dur="1" fill="hold">
                                          <p:stCondLst>
                                            <p:cond delay="0"/>
                                          </p:stCondLst>
                                        </p:cTn>
                                        <p:tgtEl>
                                          <p:spTgt spid="17"/>
                                        </p:tgtEl>
                                        <p:attrNameLst>
                                          <p:attrName>style.visibility</p:attrName>
                                        </p:attrNameLst>
                                      </p:cBhvr>
                                      <p:to>
                                        <p:strVal val="visible"/>
                                      </p:to>
                                    </p:set>
                                    <p:animEffect transition="in" filter="fade">
                                      <p:cBhvr>
                                        <p:cTn id="70" dur="1000"/>
                                        <p:tgtEl>
                                          <p:spTgt spid="17"/>
                                        </p:tgtEl>
                                      </p:cBhvr>
                                    </p:animEffect>
                                    <p:anim calcmode="lin" valueType="num">
                                      <p:cBhvr>
                                        <p:cTn id="71" dur="1000" fill="hold"/>
                                        <p:tgtEl>
                                          <p:spTgt spid="17"/>
                                        </p:tgtEl>
                                        <p:attrNameLst>
                                          <p:attrName>ppt_x</p:attrName>
                                        </p:attrNameLst>
                                      </p:cBhvr>
                                      <p:tavLst>
                                        <p:tav tm="0">
                                          <p:val>
                                            <p:strVal val="#ppt_x"/>
                                          </p:val>
                                        </p:tav>
                                        <p:tav tm="100000">
                                          <p:val>
                                            <p:strVal val="#ppt_x"/>
                                          </p:val>
                                        </p:tav>
                                      </p:tavLst>
                                    </p:anim>
                                    <p:anim calcmode="lin" valueType="num">
                                      <p:cBhvr>
                                        <p:cTn id="7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1"/>
      <p:bldP spid="17" grpId="2"/>
      <p:bldP spid="18" grpId="3"/>
      <p:bldP spid="19" grpId="4"/>
    </p:bldLst>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任意多边形 2"/>
          <p:cNvSpPr/>
          <p:nvPr/>
        </p:nvSpPr>
        <p:spPr>
          <a:xfrm>
            <a:off x="-24056" y="2747513"/>
            <a:ext cx="9177704" cy="953927"/>
          </a:xfrm>
          <a:custGeom>
            <a:gdLst>
              <a:gd name="connsiteX0" fmla="*/ 0 w 12240125"/>
              <a:gd name="connsiteY0" fmla="*/ 259219 h 1271902"/>
              <a:gd name="connsiteX1" fmla="*/ 3978441 w 12240125"/>
              <a:gd name="connsiteY1" fmla="*/ 98798 h 1271902"/>
              <a:gd name="connsiteX2" fmla="*/ 8999621 w 12240125"/>
              <a:gd name="connsiteY2" fmla="*/ 1269872 h 1271902"/>
              <a:gd name="connsiteX3" fmla="*/ 12240125 w 12240125"/>
              <a:gd name="connsiteY3" fmla="*/ 531935 h 1271902"/>
              <a:gd name="connsiteX4" fmla="*/ 12609094 w 12609094"/>
              <a:gd name="connsiteY4" fmla="*/ 198494 h 1157530"/>
            </a:gdLst>
            <a:cxnLst>
              <a:cxn ang="0">
                <a:pos x="connsiteX0" y="connsiteY0"/>
              </a:cxn>
              <a:cxn ang="0">
                <a:pos x="connsiteX1" y="connsiteY1"/>
              </a:cxn>
              <a:cxn ang="0">
                <a:pos x="connsiteX2" y="connsiteY2"/>
              </a:cxn>
              <a:cxn ang="0">
                <a:pos x="connsiteX3" y="connsiteY3"/>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4" name="矩形 3"/>
          <p:cNvSpPr/>
          <p:nvPr/>
        </p:nvSpPr>
        <p:spPr>
          <a:xfrm>
            <a:off x="457937" y="3014676"/>
            <a:ext cx="1549106" cy="1019748"/>
          </a:xfrm>
          <a:prstGeom prst="rect">
            <a:avLst/>
          </a:prstGeom>
        </p:spPr>
        <p:txBody>
          <a:bodyPr wrap="none" lIns="68562" tIns="34281" rIns="68562" bIns="34281">
            <a:spAutoFit/>
          </a:bodyPr>
          <a:lstStyle/>
          <a:p>
            <a:pPr algn="ctr">
              <a:lnSpc>
                <a:spcPct val="130000"/>
              </a:lnSpc>
              <a:defRPr/>
            </a:pPr>
            <a:r>
              <a:rPr lang="en-US" altLang="zh-CN" sz="12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2015</a:t>
            </a:r>
          </a:p>
          <a:p>
            <a:pPr algn="ctr">
              <a:lnSpc>
                <a:spcPct val="130000"/>
              </a:lnSpc>
              <a:defRPr/>
            </a:pPr>
            <a:r>
              <a:rPr lang="zh-CN" altLang="en-US" sz="1500" b="1"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输入名称</a:t>
            </a:r>
            <a:endParaRPr lang="en-US" altLang="zh-CN" sz="1500" b="1" kern="100">
              <a:solidFill>
                <a:schemeClr val="tx1">
                  <a:lumMod val="75000"/>
                  <a:lumOff val="25000"/>
                </a:schemeClr>
              </a:solidFill>
              <a:latin typeface="微软雅黑" pitchFamily="34" charset="-122"/>
              <a:ea typeface="微软雅黑" pitchFamily="34" charset="-122"/>
              <a:cs typeface="Times New Roman" panose="02020603050405020304" pitchFamily="18" charset="0"/>
            </a:endParaRP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在此输入详细文字介绍，</a:t>
            </a:r>
            <a:endParaRPr lang="en-US" altLang="zh-CN"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endParaRP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和详细信息。</a:t>
            </a:r>
          </a:p>
        </p:txBody>
      </p:sp>
      <p:sp>
        <p:nvSpPr>
          <p:cNvPr id="5" name="矩形 4"/>
          <p:cNvSpPr/>
          <p:nvPr/>
        </p:nvSpPr>
        <p:spPr>
          <a:xfrm>
            <a:off x="2157739" y="3086659"/>
            <a:ext cx="1549106" cy="1001795"/>
          </a:xfrm>
          <a:prstGeom prst="rect">
            <a:avLst/>
          </a:prstGeom>
        </p:spPr>
        <p:txBody>
          <a:bodyPr wrap="none" lIns="68562" tIns="34281" rIns="68562" bIns="34281">
            <a:spAutoFit/>
          </a:bodyPr>
          <a:lstStyle/>
          <a:p>
            <a:pPr algn="ctr">
              <a:lnSpc>
                <a:spcPct val="130000"/>
              </a:lnSpc>
              <a:defRPr/>
            </a:pPr>
            <a:r>
              <a:rPr lang="en-US" altLang="zh-CN" sz="12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2016</a:t>
            </a:r>
          </a:p>
          <a:p>
            <a:pPr algn="ctr">
              <a:spcBef>
                <a:spcPts val="375"/>
              </a:spcBef>
              <a:defRPr/>
            </a:pPr>
            <a:r>
              <a:rPr lang="zh-CN" altLang="en-US" sz="1500" b="1"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输入名称</a:t>
            </a: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在此输入详细文字介绍，</a:t>
            </a:r>
            <a:endParaRPr lang="en-US" altLang="zh-CN"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endParaRP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和详细信息。</a:t>
            </a:r>
          </a:p>
        </p:txBody>
      </p:sp>
      <p:sp>
        <p:nvSpPr>
          <p:cNvPr id="6" name="矩形 5"/>
          <p:cNvSpPr/>
          <p:nvPr/>
        </p:nvSpPr>
        <p:spPr>
          <a:xfrm>
            <a:off x="3864417" y="3469220"/>
            <a:ext cx="1549106" cy="1019748"/>
          </a:xfrm>
          <a:prstGeom prst="rect">
            <a:avLst/>
          </a:prstGeom>
        </p:spPr>
        <p:txBody>
          <a:bodyPr wrap="none" lIns="68562" tIns="34281" rIns="68562" bIns="34281">
            <a:spAutoFit/>
          </a:bodyPr>
          <a:lstStyle/>
          <a:p>
            <a:pPr algn="ctr">
              <a:lnSpc>
                <a:spcPct val="130000"/>
              </a:lnSpc>
              <a:defRPr/>
            </a:pPr>
            <a:r>
              <a:rPr lang="en-US" altLang="zh-CN" sz="12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2017</a:t>
            </a:r>
          </a:p>
          <a:p>
            <a:pPr algn="ctr">
              <a:lnSpc>
                <a:spcPct val="130000"/>
              </a:lnSpc>
              <a:defRPr/>
            </a:pPr>
            <a:r>
              <a:rPr lang="zh-CN" altLang="en-US" sz="1500" b="1"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输入名称</a:t>
            </a: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在此输入详细文字介绍，</a:t>
            </a:r>
            <a:endParaRPr lang="en-US" altLang="zh-CN"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endParaRP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和详细信息。</a:t>
            </a:r>
          </a:p>
        </p:txBody>
      </p:sp>
      <p:sp>
        <p:nvSpPr>
          <p:cNvPr id="7" name="矩形 6"/>
          <p:cNvSpPr/>
          <p:nvPr/>
        </p:nvSpPr>
        <p:spPr>
          <a:xfrm>
            <a:off x="5461593" y="2382838"/>
            <a:ext cx="1549106" cy="1001795"/>
          </a:xfrm>
          <a:prstGeom prst="rect">
            <a:avLst/>
          </a:prstGeom>
        </p:spPr>
        <p:txBody>
          <a:bodyPr wrap="none" lIns="68562" tIns="34281" rIns="68562" bIns="34281">
            <a:spAutoFit/>
          </a:bodyPr>
          <a:lstStyle/>
          <a:p>
            <a:pPr algn="ctr">
              <a:lnSpc>
                <a:spcPct val="130000"/>
              </a:lnSpc>
              <a:defRPr/>
            </a:pPr>
            <a:r>
              <a:rPr lang="en-US" altLang="zh-CN" sz="12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2018</a:t>
            </a:r>
          </a:p>
          <a:p>
            <a:pPr algn="ctr">
              <a:spcBef>
                <a:spcPts val="375"/>
              </a:spcBef>
              <a:defRPr/>
            </a:pPr>
            <a:r>
              <a:rPr lang="zh-CN" altLang="en-US" sz="1500" b="1"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输入名称</a:t>
            </a: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在此输入详细文字介绍，</a:t>
            </a:r>
            <a:endParaRPr lang="en-US" altLang="zh-CN"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endParaRP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和详细信息。</a:t>
            </a:r>
          </a:p>
        </p:txBody>
      </p:sp>
      <p:sp>
        <p:nvSpPr>
          <p:cNvPr id="8" name="矩形 7"/>
          <p:cNvSpPr/>
          <p:nvPr/>
        </p:nvSpPr>
        <p:spPr>
          <a:xfrm>
            <a:off x="7134052" y="2274826"/>
            <a:ext cx="1549106" cy="1001795"/>
          </a:xfrm>
          <a:prstGeom prst="rect">
            <a:avLst/>
          </a:prstGeom>
        </p:spPr>
        <p:txBody>
          <a:bodyPr wrap="none" lIns="68562" tIns="34281" rIns="68562" bIns="34281">
            <a:spAutoFit/>
          </a:bodyPr>
          <a:lstStyle/>
          <a:p>
            <a:pPr algn="ctr">
              <a:lnSpc>
                <a:spcPct val="130000"/>
              </a:lnSpc>
              <a:defRPr/>
            </a:pPr>
            <a:r>
              <a:rPr lang="en-US" altLang="zh-CN" sz="12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2019</a:t>
            </a:r>
          </a:p>
          <a:p>
            <a:pPr algn="ctr">
              <a:spcBef>
                <a:spcPts val="375"/>
              </a:spcBef>
              <a:defRPr/>
            </a:pPr>
            <a:r>
              <a:rPr lang="zh-CN" altLang="en-US" sz="1500" b="1"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输入名称</a:t>
            </a: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在此输入详细文字介绍，</a:t>
            </a:r>
            <a:endParaRPr lang="en-US" altLang="zh-CN"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endParaRPr>
          </a:p>
          <a:p>
            <a:pPr algn="ctr">
              <a:spcBef>
                <a:spcPts val="375"/>
              </a:spcBef>
              <a:defRPr/>
            </a:pPr>
            <a:r>
              <a:rPr lang="zh-CN" altLang="en-US" sz="1000" kern="100">
                <a:solidFill>
                  <a:schemeClr val="tx1">
                    <a:lumMod val="75000"/>
                    <a:lumOff val="25000"/>
                  </a:schemeClr>
                </a:solidFill>
                <a:latin typeface="微软雅黑" pitchFamily="34" charset="-122"/>
                <a:ea typeface="微软雅黑" pitchFamily="34" charset="-122"/>
                <a:cs typeface="Times New Roman" panose="02020603050405020304" pitchFamily="18" charset="0"/>
              </a:rPr>
              <a:t>和详细信息。</a:t>
            </a:r>
          </a:p>
        </p:txBody>
      </p:sp>
      <p:grpSp>
        <p:nvGrpSpPr>
          <p:cNvPr id="9" name="组合 8"/>
          <p:cNvGrpSpPr/>
          <p:nvPr/>
        </p:nvGrpSpPr>
        <p:grpSpPr>
          <a:xfrm>
            <a:off x="983883" y="2498841"/>
            <a:ext cx="497214" cy="497344"/>
            <a:chOff x="8077071" y="845254"/>
            <a:chExt cx="2036801" cy="2036802"/>
          </a:xfrm>
        </p:grpSpPr>
        <p:sp>
          <p:nvSpPr>
            <p:cNvPr id="10" name="椭圆 9"/>
            <p:cNvSpPr/>
            <p:nvPr/>
          </p:nvSpPr>
          <p:spPr>
            <a:xfrm>
              <a:off x="8077071" y="845254"/>
              <a:ext cx="2036801" cy="20368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11" name="Freeform 126"/>
            <p:cNvSpPr>
              <a:spLocks noChangeAspect="1" noEditPoints="1"/>
            </p:cNvSpPr>
            <p:nvPr/>
          </p:nvSpPr>
          <p:spPr bwMode="auto">
            <a:xfrm>
              <a:off x="8639337" y="1292885"/>
              <a:ext cx="912278" cy="1141540"/>
            </a:xfrm>
            <a:custGeom>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0">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cs typeface="Arial" panose="020b0604020202020204" pitchFamily="34" charset="0"/>
              </a:endParaRPr>
            </a:p>
          </p:txBody>
        </p:sp>
      </p:grpSp>
      <p:grpSp>
        <p:nvGrpSpPr>
          <p:cNvPr id="12" name="组合 11"/>
          <p:cNvGrpSpPr/>
          <p:nvPr/>
        </p:nvGrpSpPr>
        <p:grpSpPr>
          <a:xfrm>
            <a:off x="2683685" y="2570824"/>
            <a:ext cx="497214" cy="497344"/>
            <a:chOff x="8125599" y="1434035"/>
            <a:chExt cx="2036802" cy="2036802"/>
          </a:xfrm>
        </p:grpSpPr>
        <p:sp>
          <p:nvSpPr>
            <p:cNvPr id="13" name="椭圆 12"/>
            <p:cNvSpPr/>
            <p:nvPr/>
          </p:nvSpPr>
          <p:spPr>
            <a:xfrm>
              <a:off x="8125599" y="1434035"/>
              <a:ext cx="2036802" cy="203680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14" name="Freeform 261"/>
            <p:cNvSpPr/>
            <p:nvPr/>
          </p:nvSpPr>
          <p:spPr bwMode="auto">
            <a:xfrm>
              <a:off x="8628544" y="1966960"/>
              <a:ext cx="1000932" cy="1000932"/>
            </a:xfrm>
            <a:custGeom>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grpSp>
      <p:grpSp>
        <p:nvGrpSpPr>
          <p:cNvPr id="15" name="组合 14"/>
          <p:cNvGrpSpPr/>
          <p:nvPr/>
        </p:nvGrpSpPr>
        <p:grpSpPr>
          <a:xfrm>
            <a:off x="4390366" y="2953385"/>
            <a:ext cx="497214" cy="497344"/>
            <a:chOff x="8125599" y="1434035"/>
            <a:chExt cx="2036802" cy="2036802"/>
          </a:xfrm>
        </p:grpSpPr>
        <p:sp>
          <p:nvSpPr>
            <p:cNvPr id="16" name="椭圆 15"/>
            <p:cNvSpPr/>
            <p:nvPr/>
          </p:nvSpPr>
          <p:spPr>
            <a:xfrm>
              <a:off x="8125599" y="1434035"/>
              <a:ext cx="2036802" cy="20368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grpSp>
          <p:nvGrpSpPr>
            <p:cNvPr id="17" name="组合 16"/>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18" name="Freeform 301"/>
              <p:cNvSpPr>
                <a:spLocks noEditPoints="1"/>
              </p:cNvSpPr>
              <p:nvPr/>
            </p:nvSpPr>
            <p:spPr bwMode="auto">
              <a:xfrm>
                <a:off x="5191140" y="1031873"/>
                <a:ext cx="217488" cy="217488"/>
              </a:xfrm>
              <a:custGeom>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57">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19" name="Freeform 302"/>
              <p:cNvSpPr>
                <a:spLocks noEditPoints="1"/>
              </p:cNvSpPr>
              <p:nvPr/>
            </p:nvSpPr>
            <p:spPr bwMode="auto">
              <a:xfrm>
                <a:off x="5084781" y="971548"/>
                <a:ext cx="139701" cy="139700"/>
              </a:xfrm>
              <a:custGeom>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20" name="Freeform 303"/>
              <p:cNvSpPr>
                <a:spLocks noEditPoints="1"/>
              </p:cNvSpPr>
              <p:nvPr/>
            </p:nvSpPr>
            <p:spPr bwMode="auto">
              <a:xfrm>
                <a:off x="5084763" y="1111250"/>
                <a:ext cx="109538" cy="104775"/>
              </a:xfrm>
              <a:custGeom>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grpSp>
      </p:grpSp>
      <p:grpSp>
        <p:nvGrpSpPr>
          <p:cNvPr id="21" name="组合 20"/>
          <p:cNvGrpSpPr/>
          <p:nvPr/>
        </p:nvGrpSpPr>
        <p:grpSpPr>
          <a:xfrm>
            <a:off x="5987541" y="3400300"/>
            <a:ext cx="497214" cy="497344"/>
            <a:chOff x="8125599" y="1434035"/>
            <a:chExt cx="2036802" cy="2036802"/>
          </a:xfrm>
        </p:grpSpPr>
        <p:sp>
          <p:nvSpPr>
            <p:cNvPr id="22" name="椭圆 21"/>
            <p:cNvSpPr/>
            <p:nvPr/>
          </p:nvSpPr>
          <p:spPr>
            <a:xfrm>
              <a:off x="8125599" y="1434035"/>
              <a:ext cx="2036802" cy="203680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23" name="Freeform 9"/>
            <p:cNvSpPr>
              <a:spLocks noEditPoints="1"/>
            </p:cNvSpPr>
            <p:nvPr/>
          </p:nvSpPr>
          <p:spPr bwMode="auto">
            <a:xfrm rot="19469484">
              <a:off x="8577909" y="1818269"/>
              <a:ext cx="1162163" cy="1238355"/>
            </a:xfrm>
            <a:custGeom>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grpSp>
      <p:grpSp>
        <p:nvGrpSpPr>
          <p:cNvPr id="24" name="组合 23"/>
          <p:cNvGrpSpPr/>
          <p:nvPr/>
        </p:nvGrpSpPr>
        <p:grpSpPr>
          <a:xfrm>
            <a:off x="7660000" y="3341721"/>
            <a:ext cx="497214" cy="497344"/>
            <a:chOff x="8125599" y="1434035"/>
            <a:chExt cx="2036802" cy="2036802"/>
          </a:xfrm>
        </p:grpSpPr>
        <p:sp>
          <p:nvSpPr>
            <p:cNvPr id="25" name="椭圆 24"/>
            <p:cNvSpPr/>
            <p:nvPr/>
          </p:nvSpPr>
          <p:spPr>
            <a:xfrm>
              <a:off x="8125599" y="1434035"/>
              <a:ext cx="2036802" cy="20368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26" name="Freeform 206"/>
            <p:cNvSpPr>
              <a:spLocks noChangeAspect="1" noEditPoints="1"/>
            </p:cNvSpPr>
            <p:nvPr/>
          </p:nvSpPr>
          <p:spPr bwMode="auto">
            <a:xfrm>
              <a:off x="8691164" y="1871942"/>
              <a:ext cx="935653" cy="1131009"/>
            </a:xfrm>
            <a:custGeom>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cs typeface="Arial" panose="020b0604020202020204" pitchFamily="34" charset="0"/>
              </a:endParaRPr>
            </a:p>
          </p:txBody>
        </p:sp>
      </p:grpSp>
      <p:sp>
        <p:nvSpPr>
          <p:cNvPr id="27" name="矩形 47"/>
          <p:cNvSpPr>
            <a:spLocks noChangeArrowheads="1"/>
          </p:cNvSpPr>
          <p:nvPr/>
        </p:nvSpPr>
        <p:spPr bwMode="auto">
          <a:xfrm>
            <a:off x="611561" y="1203598"/>
            <a:ext cx="7920880" cy="85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6" tIns="25708" rIns="51416" bIns="25708">
            <a:spAutoFit/>
          </a:bodyPr>
          <a:lstStyle/>
          <a:p>
            <a:pPr>
              <a:lnSpc>
                <a:spcPct val="130000"/>
              </a:lnSpc>
              <a:spcBef>
                <a:spcPct val="0"/>
              </a:spcBef>
            </a:pPr>
            <a:r>
              <a:rPr lang="zh-CN" altLang="en-US" sz="1000">
                <a:solidFill>
                  <a:schemeClr val="tx1">
                    <a:lumMod val="75000"/>
                    <a:lumOff val="25000"/>
                  </a:schemeClr>
                </a:solidFill>
                <a:latin typeface="微软雅黑" pitchFamily="34" charset="-122"/>
                <a:ea typeface="微软雅黑"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Tree>
    <p:extLst>
      <p:ext uri="{BB962C8B-B14F-4D97-AF65-F5344CB8AC3E}">
        <p14:creationId xmlns:p14="http://schemas.microsoft.com/office/powerpoint/2010/main" val="4264934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0" nodeType="afterEffect">
                                  <p:childTnLst>
                                    <p:set>
                                      <p:cBhvr>
                                        <p:cTn id="7" dur="1" fill="hold">
                                          <p:stCondLst>
                                            <p:cond delay="0"/>
                                          </p:stCondLst>
                                        </p:cTn>
                                        <p:tgtEl>
                                          <p:spTgt spid="3"/>
                                        </p:tgtEl>
                                        <p:attrNameLst>
                                          <p:attrName>style.visibility</p:attrName>
                                        </p:attrNameLst>
                                      </p:cBhvr>
                                      <p:to>
                                        <p:strVal val="visible"/>
                                      </p:to>
                                    </p:set>
                                    <p:animEffect transition="in" filter="wipe(left)">
                                      <p:cBhvr>
                                        <p:cTn id="8" dur="1000"/>
                                        <p:tgtEl>
                                          <p:spTgt spid="3"/>
                                        </p:tgtEl>
                                      </p:cBhvr>
                                    </p:animEffect>
                                  </p:childTnLst>
                                </p:cTn>
                              </p:par>
                            </p:childTnLst>
                          </p:cTn>
                        </p:par>
                        <p:par>
                          <p:cTn id="9" fill="hold" nodeType="withGroup">
                            <p:stCondLst>
                              <p:cond delay="1000"/>
                            </p:stCondLst>
                            <p:childTnLst>
                              <p:par>
                                <p:cTn id="10" presetID="2" presetClass="entr" presetSubtype="1" fill="hold" nodeType="afterEffec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ppt_x"/>
                                          </p:val>
                                        </p:tav>
                                        <p:tav tm="100000">
                                          <p:val>
                                            <p:strVal val="#ppt_x"/>
                                          </p:val>
                                        </p:tav>
                                      </p:tavLst>
                                    </p:anim>
                                    <p:anim calcmode="lin" valueType="num">
                                      <p:cBhvr additive="base">
                                        <p:cTn id="13" dur="750" fill="hold"/>
                                        <p:tgtEl>
                                          <p:spTgt spid="9"/>
                                        </p:tgtEl>
                                        <p:attrNameLst>
                                          <p:attrName>ppt_y</p:attrName>
                                        </p:attrNameLst>
                                      </p:cBhvr>
                                      <p:tavLst>
                                        <p:tav tm="0">
                                          <p:val>
                                            <p:strVal val="0-#ppt_h/2"/>
                                          </p:val>
                                        </p:tav>
                                        <p:tav tm="100000">
                                          <p:val>
                                            <p:strVal val="#ppt_y"/>
                                          </p:val>
                                        </p:tav>
                                      </p:tavLst>
                                    </p:anim>
                                  </p:childTnLst>
                                </p:cTn>
                              </p:par>
                              <p:par>
                                <p:cTn id="14" presetID="22" presetClass="entr" presetSubtype="1" fill="hold" grpId="1" nodeType="withEffec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par>
                          <p:cTn id="17" fill="hold" nodeType="withGroup">
                            <p:stCondLst>
                              <p:cond delay="1750"/>
                            </p:stCondLst>
                            <p:childTnLst>
                              <p:par>
                                <p:cTn id="18" presetID="2" presetClass="entr" presetSubtype="1" fill="hold" nodeType="afterEffec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ppt_x"/>
                                          </p:val>
                                        </p:tav>
                                        <p:tav tm="100000">
                                          <p:val>
                                            <p:strVal val="#ppt_x"/>
                                          </p:val>
                                        </p:tav>
                                      </p:tavLst>
                                    </p:anim>
                                    <p:anim calcmode="lin" valueType="num">
                                      <p:cBhvr additive="base">
                                        <p:cTn id="21" dur="750" fill="hold"/>
                                        <p:tgtEl>
                                          <p:spTgt spid="12"/>
                                        </p:tgtEl>
                                        <p:attrNameLst>
                                          <p:attrName>ppt_y</p:attrName>
                                        </p:attrNameLst>
                                      </p:cBhvr>
                                      <p:tavLst>
                                        <p:tav tm="0">
                                          <p:val>
                                            <p:strVal val="0-#ppt_h/2"/>
                                          </p:val>
                                        </p:tav>
                                        <p:tav tm="100000">
                                          <p:val>
                                            <p:strVal val="#ppt_y"/>
                                          </p:val>
                                        </p:tav>
                                      </p:tavLst>
                                    </p:anim>
                                  </p:childTnLst>
                                </p:cTn>
                              </p:par>
                              <p:par>
                                <p:cTn id="22" presetID="22" presetClass="entr" presetSubtype="1" fill="hold" grpId="2" nodeType="withEffec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par>
                          <p:cTn id="25" fill="hold" nodeType="withGroup">
                            <p:stCondLst>
                              <p:cond delay="2500"/>
                            </p:stCondLst>
                            <p:childTnLst>
                              <p:par>
                                <p:cTn id="26" presetID="2" presetClass="entr" presetSubtype="1" fill="hold" nodeType="afterEffec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750" fill="hold"/>
                                        <p:tgtEl>
                                          <p:spTgt spid="15"/>
                                        </p:tgtEl>
                                        <p:attrNameLst>
                                          <p:attrName>ppt_x</p:attrName>
                                        </p:attrNameLst>
                                      </p:cBhvr>
                                      <p:tavLst>
                                        <p:tav tm="0">
                                          <p:val>
                                            <p:strVal val="#ppt_x"/>
                                          </p:val>
                                        </p:tav>
                                        <p:tav tm="100000">
                                          <p:val>
                                            <p:strVal val="#ppt_x"/>
                                          </p:val>
                                        </p:tav>
                                      </p:tavLst>
                                    </p:anim>
                                    <p:anim calcmode="lin" valueType="num">
                                      <p:cBhvr additive="base">
                                        <p:cTn id="29" dur="750" fill="hold"/>
                                        <p:tgtEl>
                                          <p:spTgt spid="15"/>
                                        </p:tgtEl>
                                        <p:attrNameLst>
                                          <p:attrName>ppt_y</p:attrName>
                                        </p:attrNameLst>
                                      </p:cBhvr>
                                      <p:tavLst>
                                        <p:tav tm="0">
                                          <p:val>
                                            <p:strVal val="0-#ppt_h/2"/>
                                          </p:val>
                                        </p:tav>
                                        <p:tav tm="100000">
                                          <p:val>
                                            <p:strVal val="#ppt_y"/>
                                          </p:val>
                                        </p:tav>
                                      </p:tavLst>
                                    </p:anim>
                                  </p:childTnLst>
                                </p:cTn>
                              </p:par>
                              <p:par>
                                <p:cTn id="30" presetID="22" presetClass="entr" presetSubtype="1" fill="hold" grpId="3" nodeType="withEffec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nodeType="withGroup">
                            <p:stCondLst>
                              <p:cond delay="3250"/>
                            </p:stCondLst>
                            <p:childTnLst>
                              <p:par>
                                <p:cTn id="34" presetID="2" presetClass="entr" presetSubtype="1" fill="hold" nodeType="afterEffec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750" fill="hold"/>
                                        <p:tgtEl>
                                          <p:spTgt spid="21"/>
                                        </p:tgtEl>
                                        <p:attrNameLst>
                                          <p:attrName>ppt_x</p:attrName>
                                        </p:attrNameLst>
                                      </p:cBhvr>
                                      <p:tavLst>
                                        <p:tav tm="0">
                                          <p:val>
                                            <p:strVal val="#ppt_x"/>
                                          </p:val>
                                        </p:tav>
                                        <p:tav tm="100000">
                                          <p:val>
                                            <p:strVal val="#ppt_x"/>
                                          </p:val>
                                        </p:tav>
                                      </p:tavLst>
                                    </p:anim>
                                    <p:anim calcmode="lin" valueType="num">
                                      <p:cBhvr additive="base">
                                        <p:cTn id="37" dur="750" fill="hold"/>
                                        <p:tgtEl>
                                          <p:spTgt spid="21"/>
                                        </p:tgtEl>
                                        <p:attrNameLst>
                                          <p:attrName>ppt_y</p:attrName>
                                        </p:attrNameLst>
                                      </p:cBhvr>
                                      <p:tavLst>
                                        <p:tav tm="0">
                                          <p:val>
                                            <p:strVal val="0-#ppt_h/2"/>
                                          </p:val>
                                        </p:tav>
                                        <p:tav tm="100000">
                                          <p:val>
                                            <p:strVal val="#ppt_y"/>
                                          </p:val>
                                        </p:tav>
                                      </p:tavLst>
                                    </p:anim>
                                  </p:childTnLst>
                                </p:cTn>
                              </p:par>
                              <p:par>
                                <p:cTn id="38" presetID="22" presetClass="entr" presetSubtype="1" fill="hold" grpId="4" nodeType="withEffect">
                                  <p:childTnLst>
                                    <p:set>
                                      <p:cBhvr>
                                        <p:cTn id="39" dur="1" fill="hold">
                                          <p:stCondLst>
                                            <p:cond delay="0"/>
                                          </p:stCondLst>
                                        </p:cTn>
                                        <p:tgtEl>
                                          <p:spTgt spid="7"/>
                                        </p:tgtEl>
                                        <p:attrNameLst>
                                          <p:attrName>style.visibility</p:attrName>
                                        </p:attrNameLst>
                                      </p:cBhvr>
                                      <p:to>
                                        <p:strVal val="visible"/>
                                      </p:to>
                                    </p:set>
                                    <p:animEffect transition="in" filter="wipe(up)">
                                      <p:cBhvr>
                                        <p:cTn id="40" dur="500"/>
                                        <p:tgtEl>
                                          <p:spTgt spid="7"/>
                                        </p:tgtEl>
                                      </p:cBhvr>
                                    </p:animEffect>
                                  </p:childTnLst>
                                </p:cTn>
                              </p:par>
                            </p:childTnLst>
                          </p:cTn>
                        </p:par>
                        <p:par>
                          <p:cTn id="41" fill="hold" nodeType="withGroup">
                            <p:stCondLst>
                              <p:cond delay="4000"/>
                            </p:stCondLst>
                            <p:childTnLst>
                              <p:par>
                                <p:cTn id="42" presetID="2" presetClass="entr" presetSubtype="1" fill="hold" nodeType="afterEffec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750" fill="hold"/>
                                        <p:tgtEl>
                                          <p:spTgt spid="24"/>
                                        </p:tgtEl>
                                        <p:attrNameLst>
                                          <p:attrName>ppt_x</p:attrName>
                                        </p:attrNameLst>
                                      </p:cBhvr>
                                      <p:tavLst>
                                        <p:tav tm="0">
                                          <p:val>
                                            <p:strVal val="#ppt_x"/>
                                          </p:val>
                                        </p:tav>
                                        <p:tav tm="100000">
                                          <p:val>
                                            <p:strVal val="#ppt_x"/>
                                          </p:val>
                                        </p:tav>
                                      </p:tavLst>
                                    </p:anim>
                                    <p:anim calcmode="lin" valueType="num">
                                      <p:cBhvr additive="base">
                                        <p:cTn id="45" dur="750" fill="hold"/>
                                        <p:tgtEl>
                                          <p:spTgt spid="24"/>
                                        </p:tgtEl>
                                        <p:attrNameLst>
                                          <p:attrName>ppt_y</p:attrName>
                                        </p:attrNameLst>
                                      </p:cBhvr>
                                      <p:tavLst>
                                        <p:tav tm="0">
                                          <p:val>
                                            <p:strVal val="0-#ppt_h/2"/>
                                          </p:val>
                                        </p:tav>
                                        <p:tav tm="100000">
                                          <p:val>
                                            <p:strVal val="#ppt_y"/>
                                          </p:val>
                                        </p:tav>
                                      </p:tavLst>
                                    </p:anim>
                                  </p:childTnLst>
                                </p:cTn>
                              </p:par>
                              <p:par>
                                <p:cTn id="46" presetID="22" presetClass="entr" presetSubtype="1" fill="hold" grpId="5" nodeType="withEffec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par>
                          <p:cTn id="49" fill="hold" nodeType="withGroup">
                            <p:stCondLst>
                              <p:cond delay="4750"/>
                            </p:stCondLst>
                            <p:childTnLst>
                              <p:par>
                                <p:cTn id="50" presetID="14" presetClass="entr" presetSubtype="10" fill="hold" grpId="6" nodeType="afterEffec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P spid="8" grpId="5"/>
      <p:bldP spid="27" grpId="6"/>
    </p:bldLst>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标题 1"/>
          <p:cNvSpPr>
            <a:spLocks noGrp="1"/>
          </p:cNvSpPr>
          <p:nvPr>
            <p:ph type="title"/>
          </p:nvPr>
        </p:nvSpPr>
        <p:spPr/>
        <p:txBody>
          <a:bodyPr/>
          <a:lstStyle/>
          <a:p>
            <a:r>
              <a:rPr lang="zh-CN" altLang="en-US">
                <a:ea typeface="微软雅黑" pitchFamily="34" charset="-122"/>
              </a:rPr>
              <a:t>单击此处添加标题</a:t>
            </a:r>
          </a:p>
        </p:txBody>
      </p:sp>
      <p:sp>
        <p:nvSpPr>
          <p:cNvPr id="3" name="Oval 6"/>
          <p:cNvSpPr>
            <a:spLocks noChangeArrowheads="1"/>
          </p:cNvSpPr>
          <p:nvPr/>
        </p:nvSpPr>
        <p:spPr bwMode="auto">
          <a:xfrm>
            <a:off x="3432965" y="1957032"/>
            <a:ext cx="1103274" cy="1096104"/>
          </a:xfrm>
          <a:prstGeom prst="ellipse">
            <a:avLst/>
          </a:prstGeom>
          <a:noFill/>
          <a:ln w="12700">
            <a:solidFill>
              <a:schemeClr val="tx1">
                <a:lumMod val="75000"/>
                <a:lumOff val="2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3300">
              <a:solidFill>
                <a:schemeClr val="tx1">
                  <a:lumMod val="50000"/>
                  <a:lumOff val="50000"/>
                </a:schemeClr>
              </a:solidFill>
              <a:latin typeface="Bebas" pitchFamily="2" charset="0"/>
              <a:ea typeface="微软雅黑" pitchFamily="34" charset="-122"/>
            </a:endParaRPr>
          </a:p>
        </p:txBody>
      </p:sp>
      <p:sp>
        <p:nvSpPr>
          <p:cNvPr id="4" name="Freeform 7"/>
          <p:cNvSpPr/>
          <p:nvPr/>
        </p:nvSpPr>
        <p:spPr bwMode="auto">
          <a:xfrm>
            <a:off x="3911563" y="2428542"/>
            <a:ext cx="624676" cy="624594"/>
          </a:xfrm>
          <a:custGeom>
            <a:gdLst>
              <a:gd name="T0" fmla="*/ 45 w 89"/>
              <a:gd name="T1" fmla="*/ 0 h 89"/>
              <a:gd name="T2" fmla="*/ 89 w 89"/>
              <a:gd name="T3" fmla="*/ 44 h 89"/>
              <a:gd name="T4" fmla="*/ 89 w 89"/>
              <a:gd name="T5" fmla="*/ 44 h 89"/>
              <a:gd name="T6" fmla="*/ 89 w 89"/>
              <a:gd name="T7" fmla="*/ 45 h 89"/>
              <a:gd name="T8" fmla="*/ 89 w 89"/>
              <a:gd name="T9" fmla="*/ 89 h 89"/>
              <a:gd name="T10" fmla="*/ 45 w 89"/>
              <a:gd name="T11" fmla="*/ 89 h 89"/>
              <a:gd name="T12" fmla="*/ 45 w 89"/>
              <a:gd name="T13" fmla="*/ 89 h 89"/>
              <a:gd name="T14" fmla="*/ 45 w 89"/>
              <a:gd name="T15" fmla="*/ 89 h 89"/>
              <a:gd name="T16" fmla="*/ 0 w 89"/>
              <a:gd name="T17" fmla="*/ 45 h 89"/>
              <a:gd name="T18" fmla="*/ 45 w 89"/>
              <a:gd name="T19" fmla="*/ 0 h 8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45" y="0"/>
                </a:moveTo>
                <a:cubicBezTo>
                  <a:pt x="69" y="0"/>
                  <a:pt x="89" y="20"/>
                  <a:pt x="89" y="44"/>
                </a:cubicBezTo>
                <a:cubicBezTo>
                  <a:pt x="89" y="44"/>
                  <a:pt x="89" y="44"/>
                  <a:pt x="89" y="44"/>
                </a:cubicBezTo>
                <a:cubicBezTo>
                  <a:pt x="89" y="45"/>
                  <a:pt x="89" y="45"/>
                  <a:pt x="89" y="45"/>
                </a:cubicBezTo>
                <a:cubicBezTo>
                  <a:pt x="89" y="89"/>
                  <a:pt x="89" y="89"/>
                  <a:pt x="89" y="89"/>
                </a:cubicBezTo>
                <a:cubicBezTo>
                  <a:pt x="45" y="89"/>
                  <a:pt x="45" y="89"/>
                  <a:pt x="45" y="89"/>
                </a:cubicBezTo>
                <a:cubicBezTo>
                  <a:pt x="45" y="89"/>
                  <a:pt x="45" y="89"/>
                  <a:pt x="45" y="89"/>
                </a:cubicBezTo>
                <a:cubicBezTo>
                  <a:pt x="45" y="89"/>
                  <a:pt x="45" y="89"/>
                  <a:pt x="45" y="89"/>
                </a:cubicBezTo>
                <a:cubicBezTo>
                  <a:pt x="20" y="89"/>
                  <a:pt x="0" y="69"/>
                  <a:pt x="0" y="45"/>
                </a:cubicBezTo>
                <a:cubicBezTo>
                  <a:pt x="0" y="20"/>
                  <a:pt x="20" y="0"/>
                  <a:pt x="45" y="0"/>
                </a:cubicBezTo>
                <a:close/>
              </a:path>
            </a:pathLst>
          </a:custGeom>
          <a:solidFill>
            <a:schemeClr val="tx1">
              <a:lumMod val="75000"/>
              <a:lumOff val="25000"/>
            </a:schemeClr>
          </a:soli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1500">
                <a:solidFill>
                  <a:schemeClr val="bg1"/>
                </a:solidFill>
                <a:latin typeface="Bebas" pitchFamily="2" charset="0"/>
                <a:ea typeface="微软雅黑" pitchFamily="34" charset="-122"/>
              </a:rPr>
              <a:t>10%</a:t>
            </a:r>
            <a:endParaRPr lang="zh-CN" altLang="en-US" sz="1500">
              <a:solidFill>
                <a:schemeClr val="bg1"/>
              </a:solidFill>
              <a:latin typeface="Bebas" pitchFamily="2" charset="0"/>
              <a:ea typeface="微软雅黑" pitchFamily="34" charset="-122"/>
            </a:endParaRPr>
          </a:p>
        </p:txBody>
      </p:sp>
      <p:sp>
        <p:nvSpPr>
          <p:cNvPr id="5" name="Freeform 8"/>
          <p:cNvSpPr/>
          <p:nvPr/>
        </p:nvSpPr>
        <p:spPr bwMode="auto">
          <a:xfrm>
            <a:off x="4613538" y="1957032"/>
            <a:ext cx="1092735" cy="1096104"/>
          </a:xfrm>
          <a:custGeom>
            <a:gdLst>
              <a:gd name="T0" fmla="*/ 66 w 132"/>
              <a:gd name="T1" fmla="*/ 0 h 132"/>
              <a:gd name="T2" fmla="*/ 0 w 132"/>
              <a:gd name="T3" fmla="*/ 66 h 132"/>
              <a:gd name="T4" fmla="*/ 0 w 132"/>
              <a:gd name="T5" fmla="*/ 66 h 132"/>
              <a:gd name="T6" fmla="*/ 0 w 132"/>
              <a:gd name="T7" fmla="*/ 66 h 132"/>
              <a:gd name="T8" fmla="*/ 0 w 132"/>
              <a:gd name="T9" fmla="*/ 132 h 132"/>
              <a:gd name="T10" fmla="*/ 65 w 132"/>
              <a:gd name="T11" fmla="*/ 132 h 132"/>
              <a:gd name="T12" fmla="*/ 65 w 132"/>
              <a:gd name="T13" fmla="*/ 132 h 132"/>
              <a:gd name="T14" fmla="*/ 66 w 132"/>
              <a:gd name="T15" fmla="*/ 132 h 132"/>
              <a:gd name="T16" fmla="*/ 132 w 132"/>
              <a:gd name="T17" fmla="*/ 66 h 132"/>
              <a:gd name="T18" fmla="*/ 66 w 132"/>
              <a:gd name="T19" fmla="*/ 0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0"/>
                </a:moveTo>
                <a:cubicBezTo>
                  <a:pt x="30" y="0"/>
                  <a:pt x="0" y="29"/>
                  <a:pt x="0" y="66"/>
                </a:cubicBezTo>
                <a:cubicBezTo>
                  <a:pt x="0" y="66"/>
                  <a:pt x="0" y="66"/>
                  <a:pt x="0" y="66"/>
                </a:cubicBezTo>
                <a:cubicBezTo>
                  <a:pt x="0" y="66"/>
                  <a:pt x="0" y="66"/>
                  <a:pt x="0" y="66"/>
                </a:cubicBezTo>
                <a:cubicBezTo>
                  <a:pt x="0" y="132"/>
                  <a:pt x="0" y="132"/>
                  <a:pt x="0" y="132"/>
                </a:cubicBezTo>
                <a:cubicBezTo>
                  <a:pt x="65" y="132"/>
                  <a:pt x="65" y="132"/>
                  <a:pt x="65" y="132"/>
                </a:cubicBezTo>
                <a:cubicBezTo>
                  <a:pt x="65" y="132"/>
                  <a:pt x="65" y="132"/>
                  <a:pt x="65" y="132"/>
                </a:cubicBezTo>
                <a:cubicBezTo>
                  <a:pt x="65" y="132"/>
                  <a:pt x="66" y="132"/>
                  <a:pt x="66" y="132"/>
                </a:cubicBezTo>
                <a:cubicBezTo>
                  <a:pt x="103" y="132"/>
                  <a:pt x="132" y="103"/>
                  <a:pt x="132" y="66"/>
                </a:cubicBezTo>
                <a:cubicBezTo>
                  <a:pt x="132" y="30"/>
                  <a:pt x="103" y="0"/>
                  <a:pt x="66" y="0"/>
                </a:cubicBezTo>
                <a:close/>
              </a:path>
            </a:pathLst>
          </a:custGeom>
          <a:solidFill>
            <a:schemeClr val="tx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700">
                <a:solidFill>
                  <a:schemeClr val="bg1"/>
                </a:solidFill>
                <a:latin typeface="Bebas" pitchFamily="2" charset="0"/>
                <a:ea typeface="微软雅黑" pitchFamily="34" charset="-122"/>
              </a:rPr>
              <a:t>50%</a:t>
            </a:r>
            <a:endParaRPr lang="zh-CN" altLang="en-US" sz="2700">
              <a:solidFill>
                <a:schemeClr val="bg1"/>
              </a:solidFill>
              <a:latin typeface="Bebas" pitchFamily="2" charset="0"/>
              <a:ea typeface="微软雅黑" pitchFamily="34" charset="-122"/>
            </a:endParaRPr>
          </a:p>
        </p:txBody>
      </p:sp>
      <p:sp>
        <p:nvSpPr>
          <p:cNvPr id="6" name="Freeform 9"/>
          <p:cNvSpPr/>
          <p:nvPr/>
        </p:nvSpPr>
        <p:spPr bwMode="auto">
          <a:xfrm>
            <a:off x="4620565" y="3137451"/>
            <a:ext cx="761630" cy="761530"/>
          </a:xfrm>
          <a:custGeom>
            <a:gdLst>
              <a:gd name="T0" fmla="*/ 39 w 78"/>
              <a:gd name="T1" fmla="*/ 78 h 78"/>
              <a:gd name="T2" fmla="*/ 0 w 78"/>
              <a:gd name="T3" fmla="*/ 39 h 78"/>
              <a:gd name="T4" fmla="*/ 0 w 78"/>
              <a:gd name="T5" fmla="*/ 39 h 78"/>
              <a:gd name="T6" fmla="*/ 0 w 78"/>
              <a:gd name="T7" fmla="*/ 39 h 78"/>
              <a:gd name="T8" fmla="*/ 0 w 78"/>
              <a:gd name="T9" fmla="*/ 0 h 78"/>
              <a:gd name="T10" fmla="*/ 38 w 78"/>
              <a:gd name="T11" fmla="*/ 0 h 78"/>
              <a:gd name="T12" fmla="*/ 38 w 78"/>
              <a:gd name="T13" fmla="*/ 0 h 78"/>
              <a:gd name="T14" fmla="*/ 39 w 78"/>
              <a:gd name="T15" fmla="*/ 0 h 78"/>
              <a:gd name="T16" fmla="*/ 78 w 78"/>
              <a:gd name="T17" fmla="*/ 39 h 78"/>
              <a:gd name="T18" fmla="*/ 39 w 78"/>
              <a:gd name="T19" fmla="*/ 78 h 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0"/>
                  <a:pt x="0" y="39"/>
                </a:cubicBezTo>
                <a:cubicBezTo>
                  <a:pt x="0" y="39"/>
                  <a:pt x="0" y="39"/>
                  <a:pt x="0" y="39"/>
                </a:cubicBezTo>
                <a:cubicBezTo>
                  <a:pt x="0" y="39"/>
                  <a:pt x="0" y="39"/>
                  <a:pt x="0" y="39"/>
                </a:cubicBezTo>
                <a:cubicBezTo>
                  <a:pt x="0" y="0"/>
                  <a:pt x="0" y="0"/>
                  <a:pt x="0" y="0"/>
                </a:cubicBezTo>
                <a:cubicBezTo>
                  <a:pt x="38" y="0"/>
                  <a:pt x="38" y="0"/>
                  <a:pt x="38" y="0"/>
                </a:cubicBezTo>
                <a:cubicBezTo>
                  <a:pt x="38" y="0"/>
                  <a:pt x="38" y="0"/>
                  <a:pt x="38" y="0"/>
                </a:cubicBezTo>
                <a:cubicBezTo>
                  <a:pt x="39" y="0"/>
                  <a:pt x="39" y="0"/>
                  <a:pt x="39" y="0"/>
                </a:cubicBezTo>
                <a:cubicBezTo>
                  <a:pt x="61" y="0"/>
                  <a:pt x="78" y="17"/>
                  <a:pt x="78" y="39"/>
                </a:cubicBezTo>
                <a:cubicBezTo>
                  <a:pt x="78" y="60"/>
                  <a:pt x="61" y="78"/>
                  <a:pt x="39" y="78"/>
                </a:cubicBezTo>
                <a:close/>
              </a:path>
            </a:pathLst>
          </a:custGeom>
          <a:solidFill>
            <a:schemeClr val="tx1">
              <a:lumMod val="75000"/>
              <a:lumOff val="25000"/>
            </a:schemeClr>
          </a:soli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1800">
                <a:solidFill>
                  <a:schemeClr val="bg1"/>
                </a:solidFill>
                <a:latin typeface="Bebas" pitchFamily="2" charset="0"/>
                <a:ea typeface="微软雅黑" pitchFamily="34" charset="-122"/>
              </a:rPr>
              <a:t>30%</a:t>
            </a:r>
            <a:endParaRPr lang="zh-CN" altLang="en-US" sz="1800">
              <a:solidFill>
                <a:schemeClr val="bg1"/>
              </a:solidFill>
              <a:latin typeface="Bebas" pitchFamily="2" charset="0"/>
              <a:ea typeface="微软雅黑" pitchFamily="34" charset="-122"/>
            </a:endParaRPr>
          </a:p>
        </p:txBody>
      </p:sp>
      <p:sp>
        <p:nvSpPr>
          <p:cNvPr id="7" name="Freeform 10"/>
          <p:cNvSpPr/>
          <p:nvPr/>
        </p:nvSpPr>
        <p:spPr bwMode="auto">
          <a:xfrm>
            <a:off x="3383714" y="3137451"/>
            <a:ext cx="1170095" cy="1162491"/>
          </a:xfrm>
          <a:custGeom>
            <a:gdLst>
              <a:gd name="T0" fmla="*/ 66 w 133"/>
              <a:gd name="T1" fmla="*/ 132 h 132"/>
              <a:gd name="T2" fmla="*/ 132 w 133"/>
              <a:gd name="T3" fmla="*/ 66 h 132"/>
              <a:gd name="T4" fmla="*/ 133 w 133"/>
              <a:gd name="T5" fmla="*/ 66 h 132"/>
              <a:gd name="T6" fmla="*/ 133 w 133"/>
              <a:gd name="T7" fmla="*/ 66 h 132"/>
              <a:gd name="T8" fmla="*/ 133 w 133"/>
              <a:gd name="T9" fmla="*/ 0 h 132"/>
              <a:gd name="T10" fmla="*/ 68 w 133"/>
              <a:gd name="T11" fmla="*/ 0 h 132"/>
              <a:gd name="T12" fmla="*/ 68 w 133"/>
              <a:gd name="T13" fmla="*/ 0 h 132"/>
              <a:gd name="T14" fmla="*/ 66 w 133"/>
              <a:gd name="T15" fmla="*/ 0 h 132"/>
              <a:gd name="T16" fmla="*/ 0 w 133"/>
              <a:gd name="T17" fmla="*/ 66 h 132"/>
              <a:gd name="T18" fmla="*/ 66 w 133"/>
              <a:gd name="T19" fmla="*/ 132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2">
                <a:moveTo>
                  <a:pt x="66" y="132"/>
                </a:moveTo>
                <a:cubicBezTo>
                  <a:pt x="103" y="132"/>
                  <a:pt x="132" y="103"/>
                  <a:pt x="132" y="66"/>
                </a:cubicBezTo>
                <a:cubicBezTo>
                  <a:pt x="133" y="66"/>
                  <a:pt x="133" y="66"/>
                  <a:pt x="133" y="66"/>
                </a:cubicBezTo>
                <a:cubicBezTo>
                  <a:pt x="133" y="66"/>
                  <a:pt x="133" y="66"/>
                  <a:pt x="133" y="66"/>
                </a:cubicBezTo>
                <a:cubicBezTo>
                  <a:pt x="133" y="0"/>
                  <a:pt x="133" y="0"/>
                  <a:pt x="133" y="0"/>
                </a:cubicBezTo>
                <a:cubicBezTo>
                  <a:pt x="68" y="0"/>
                  <a:pt x="68" y="0"/>
                  <a:pt x="68" y="0"/>
                </a:cubicBezTo>
                <a:cubicBezTo>
                  <a:pt x="68" y="0"/>
                  <a:pt x="68" y="0"/>
                  <a:pt x="68" y="0"/>
                </a:cubicBezTo>
                <a:cubicBezTo>
                  <a:pt x="67" y="0"/>
                  <a:pt x="67" y="0"/>
                  <a:pt x="66" y="0"/>
                </a:cubicBezTo>
                <a:cubicBezTo>
                  <a:pt x="30" y="0"/>
                  <a:pt x="0" y="29"/>
                  <a:pt x="0" y="66"/>
                </a:cubicBezTo>
                <a:cubicBezTo>
                  <a:pt x="0" y="103"/>
                  <a:pt x="30" y="132"/>
                  <a:pt x="66" y="132"/>
                </a:cubicBezTo>
                <a:close/>
              </a:path>
            </a:pathLst>
          </a:custGeom>
          <a:solidFill>
            <a:schemeClr val="tx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3000">
                <a:solidFill>
                  <a:schemeClr val="bg1"/>
                </a:solidFill>
                <a:latin typeface="Bebas" pitchFamily="2" charset="0"/>
                <a:ea typeface="微软雅黑" pitchFamily="34" charset="-122"/>
              </a:rPr>
              <a:t>60%</a:t>
            </a:r>
            <a:endParaRPr lang="zh-CN" altLang="en-US" sz="3000">
              <a:solidFill>
                <a:schemeClr val="bg1"/>
              </a:solidFill>
              <a:latin typeface="Bebas" pitchFamily="2" charset="0"/>
              <a:ea typeface="微软雅黑" pitchFamily="34" charset="-122"/>
            </a:endParaRPr>
          </a:p>
        </p:txBody>
      </p:sp>
      <p:sp>
        <p:nvSpPr>
          <p:cNvPr id="8" name="TextBox 7"/>
          <p:cNvSpPr txBox="1"/>
          <p:nvPr/>
        </p:nvSpPr>
        <p:spPr>
          <a:xfrm>
            <a:off x="5490221" y="3145216"/>
            <a:ext cx="2221089" cy="224036"/>
          </a:xfrm>
          <a:prstGeom prst="rect">
            <a:avLst/>
          </a:prstGeom>
          <a:noFill/>
        </p:spPr>
        <p:txBody>
          <a:bodyPr wrap="square" lIns="68580" tIns="0" rIns="68580" bIns="0" rtlCol="0" anchor="t">
            <a:spAutoFit/>
          </a:bodyPr>
          <a:lstStyle/>
          <a:p>
            <a:pPr>
              <a:lnSpc>
                <a:spcPct val="150000"/>
              </a:lnSpc>
            </a:pPr>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9" name="TextBox 8"/>
          <p:cNvSpPr txBox="1"/>
          <p:nvPr/>
        </p:nvSpPr>
        <p:spPr>
          <a:xfrm>
            <a:off x="5490221" y="3366789"/>
            <a:ext cx="2484599" cy="533800"/>
          </a:xfrm>
          <a:prstGeom prst="rect">
            <a:avLst/>
          </a:prstGeom>
          <a:noFill/>
        </p:spPr>
        <p:txBody>
          <a:bodyPr wrap="square" lIns="68580" tIns="34290" rIns="68580" bIns="34290" rtlCol="0">
            <a:spAutoFit/>
          </a:bodyPr>
          <a:lstStyle/>
          <a:p>
            <a:pPr>
              <a:lnSpc>
                <a:spcPct val="130000"/>
              </a:lnSpc>
            </a:pPr>
            <a:r>
              <a:rPr lang="zh-CN" altLang="en-US" sz="8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10" name="TextBox 9"/>
          <p:cNvSpPr txBox="1"/>
          <p:nvPr/>
        </p:nvSpPr>
        <p:spPr>
          <a:xfrm>
            <a:off x="1054598" y="2241782"/>
            <a:ext cx="2221089" cy="224036"/>
          </a:xfrm>
          <a:prstGeom prst="rect">
            <a:avLst/>
          </a:prstGeom>
          <a:noFill/>
        </p:spPr>
        <p:txBody>
          <a:bodyPr wrap="square" lIns="68580" tIns="0" rIns="68580" bIns="0" rtlCol="0" anchor="t">
            <a:spAutoFit/>
          </a:bodyPr>
          <a:lstStyle/>
          <a:p>
            <a:pPr algn="r">
              <a:lnSpc>
                <a:spcPct val="150000"/>
              </a:lnSpc>
            </a:pPr>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11" name="TextBox 10"/>
          <p:cNvSpPr txBox="1"/>
          <p:nvPr/>
        </p:nvSpPr>
        <p:spPr>
          <a:xfrm>
            <a:off x="946572" y="2463355"/>
            <a:ext cx="2329115" cy="533800"/>
          </a:xfrm>
          <a:prstGeom prst="rect">
            <a:avLst/>
          </a:prstGeom>
          <a:noFill/>
        </p:spPr>
        <p:txBody>
          <a:bodyPr wrap="square" lIns="68580" tIns="34290" rIns="68580" bIns="34290" rtlCol="0">
            <a:spAutoFit/>
          </a:bodyPr>
          <a:lstStyle/>
          <a:p>
            <a:pPr algn="r">
              <a:lnSpc>
                <a:spcPct val="130000"/>
              </a:lnSpc>
            </a:pPr>
            <a:r>
              <a:rPr lang="zh-CN" altLang="en-US" sz="8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12" name="TextBox 11"/>
          <p:cNvSpPr txBox="1"/>
          <p:nvPr/>
        </p:nvSpPr>
        <p:spPr>
          <a:xfrm>
            <a:off x="5922325" y="2101565"/>
            <a:ext cx="2221089" cy="224036"/>
          </a:xfrm>
          <a:prstGeom prst="rect">
            <a:avLst/>
          </a:prstGeom>
          <a:noFill/>
        </p:spPr>
        <p:txBody>
          <a:bodyPr wrap="square" lIns="68580" tIns="0" rIns="68580" bIns="0" rtlCol="0" anchor="t">
            <a:spAutoFit/>
          </a:bodyPr>
          <a:lstStyle/>
          <a:p>
            <a:pPr>
              <a:lnSpc>
                <a:spcPct val="150000"/>
              </a:lnSpc>
            </a:pPr>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13" name="TextBox 12"/>
          <p:cNvSpPr txBox="1"/>
          <p:nvPr/>
        </p:nvSpPr>
        <p:spPr>
          <a:xfrm>
            <a:off x="5922326" y="2323138"/>
            <a:ext cx="2484599" cy="533800"/>
          </a:xfrm>
          <a:prstGeom prst="rect">
            <a:avLst/>
          </a:prstGeom>
          <a:noFill/>
        </p:spPr>
        <p:txBody>
          <a:bodyPr wrap="square" lIns="68580" tIns="34290" rIns="68580" bIns="34290" rtlCol="0">
            <a:spAutoFit/>
          </a:bodyPr>
          <a:lstStyle/>
          <a:p>
            <a:pPr>
              <a:lnSpc>
                <a:spcPct val="130000"/>
              </a:lnSpc>
            </a:pPr>
            <a:r>
              <a:rPr lang="zh-CN" altLang="en-US" sz="8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14" name="TextBox 13"/>
          <p:cNvSpPr txBox="1"/>
          <p:nvPr/>
        </p:nvSpPr>
        <p:spPr>
          <a:xfrm>
            <a:off x="1054598" y="3380619"/>
            <a:ext cx="2221089" cy="224036"/>
          </a:xfrm>
          <a:prstGeom prst="rect">
            <a:avLst/>
          </a:prstGeom>
          <a:noFill/>
        </p:spPr>
        <p:txBody>
          <a:bodyPr wrap="square" lIns="68580" tIns="0" rIns="68580" bIns="0" rtlCol="0" anchor="t">
            <a:spAutoFit/>
          </a:bodyPr>
          <a:lstStyle/>
          <a:p>
            <a:pPr algn="r">
              <a:lnSpc>
                <a:spcPct val="150000"/>
              </a:lnSpc>
            </a:pPr>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15" name="TextBox 14"/>
          <p:cNvSpPr txBox="1"/>
          <p:nvPr/>
        </p:nvSpPr>
        <p:spPr>
          <a:xfrm>
            <a:off x="946572" y="3602192"/>
            <a:ext cx="2329115" cy="533800"/>
          </a:xfrm>
          <a:prstGeom prst="rect">
            <a:avLst/>
          </a:prstGeom>
          <a:noFill/>
        </p:spPr>
        <p:txBody>
          <a:bodyPr wrap="square" lIns="68580" tIns="34290" rIns="68580" bIns="34290" rtlCol="0">
            <a:spAutoFit/>
          </a:bodyPr>
          <a:lstStyle/>
          <a:p>
            <a:pPr algn="r">
              <a:lnSpc>
                <a:spcPct val="130000"/>
              </a:lnSpc>
            </a:pPr>
            <a:r>
              <a:rPr lang="zh-CN" altLang="en-US" sz="8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16" name="Freeform 16"/>
          <p:cNvSpPr/>
          <p:nvPr/>
        </p:nvSpPr>
        <p:spPr bwMode="auto">
          <a:xfrm>
            <a:off x="3911564" y="1686584"/>
            <a:ext cx="876488" cy="278336"/>
          </a:xfrm>
          <a:custGeom>
            <a:gdLst>
              <a:gd name="T0" fmla="*/ 0 w 1942"/>
              <a:gd name="T1" fmla="*/ 326 h 326"/>
              <a:gd name="T2" fmla="*/ 322 w 1942"/>
              <a:gd name="T3" fmla="*/ 0 h 326"/>
              <a:gd name="T4" fmla="*/ 1942 w 1942"/>
              <a:gd name="T5" fmla="*/ 0 h 326"/>
            </a:gdLst>
            <a:cxnLst>
              <a:cxn ang="0">
                <a:pos x="T0" y="T1"/>
              </a:cxn>
              <a:cxn ang="0">
                <a:pos x="T2" y="T3"/>
              </a:cxn>
              <a:cxn ang="0">
                <a:pos x="T4" y="T5"/>
              </a:cxn>
            </a:cxnLst>
            <a:rect l="0" t="0" r="r" b="b"/>
            <a:pathLst>
              <a:path w="1942" h="326">
                <a:moveTo>
                  <a:pt x="0" y="326"/>
                </a:moveTo>
                <a:lnTo>
                  <a:pt x="322" y="0"/>
                </a:lnTo>
                <a:lnTo>
                  <a:pt x="1942" y="0"/>
                </a:lnTo>
              </a:path>
            </a:pathLst>
          </a:custGeom>
          <a:noFill/>
          <a:ln w="12700" cap="flat">
            <a:solidFill>
              <a:schemeClr val="tx1">
                <a:lumMod val="75000"/>
                <a:lumOff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latin typeface="Bebas" pitchFamily="2" charset="0"/>
              <a:ea typeface="微软雅黑" pitchFamily="34" charset="-122"/>
            </a:endParaRPr>
          </a:p>
        </p:txBody>
      </p:sp>
      <p:sp>
        <p:nvSpPr>
          <p:cNvPr id="17" name="TextBox 16"/>
          <p:cNvSpPr txBox="1"/>
          <p:nvPr/>
        </p:nvSpPr>
        <p:spPr>
          <a:xfrm>
            <a:off x="4832312" y="1456420"/>
            <a:ext cx="1900209" cy="373757"/>
          </a:xfrm>
          <a:prstGeom prst="rect">
            <a:avLst/>
          </a:prstGeom>
          <a:noFill/>
        </p:spPr>
        <p:txBody>
          <a:bodyPr wrap="square" lIns="68580" tIns="34290" rIns="68580" bIns="34290" rtlCol="0">
            <a:spAutoFit/>
          </a:bodyPr>
          <a:lstStyle/>
          <a:p>
            <a:pPr>
              <a:lnSpc>
                <a:spcPct val="130000"/>
              </a:lnSpc>
            </a:pPr>
            <a:r>
              <a:rPr lang="zh-CN" altLang="en-US" sz="800">
                <a:solidFill>
                  <a:schemeClr val="tx1">
                    <a:lumMod val="75000"/>
                    <a:lumOff val="25000"/>
                  </a:schemeClr>
                </a:solidFill>
                <a:latin typeface="微软雅黑" pitchFamily="34" charset="-122"/>
                <a:ea typeface="微软雅黑" pitchFamily="34" charset="-122"/>
              </a:rPr>
              <a:t>在此添加说明文字在此添加说明文字</a:t>
            </a:r>
            <a:endParaRPr lang="en-US" altLang="zh-CN" sz="80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800">
                <a:solidFill>
                  <a:schemeClr val="tx1">
                    <a:lumMod val="75000"/>
                    <a:lumOff val="25000"/>
                  </a:schemeClr>
                </a:solidFill>
                <a:latin typeface="微软雅黑" pitchFamily="34" charset="-122"/>
                <a:ea typeface="微软雅黑" pitchFamily="34" charset="-122"/>
              </a:rPr>
              <a:t>在此添加说明文字</a:t>
            </a:r>
          </a:p>
        </p:txBody>
      </p:sp>
      <p:sp>
        <p:nvSpPr>
          <p:cNvPr id="18" name="TextBox 17"/>
          <p:cNvSpPr txBox="1"/>
          <p:nvPr/>
        </p:nvSpPr>
        <p:spPr>
          <a:xfrm>
            <a:off x="4844994" y="1203598"/>
            <a:ext cx="2221089" cy="224036"/>
          </a:xfrm>
          <a:prstGeom prst="rect">
            <a:avLst/>
          </a:prstGeom>
          <a:noFill/>
        </p:spPr>
        <p:txBody>
          <a:bodyPr wrap="square" lIns="68580" tIns="0" rIns="68580" bIns="0" rtlCol="0" anchor="t">
            <a:spAutoFit/>
          </a:bodyPr>
          <a:lstStyle/>
          <a:p>
            <a:pPr>
              <a:lnSpc>
                <a:spcPct val="150000"/>
              </a:lnSpc>
            </a:pPr>
            <a:r>
              <a:rPr lang="zh-CN" altLang="en-US" sz="110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Tree>
    <p:extLst>
      <p:ext uri="{BB962C8B-B14F-4D97-AF65-F5344CB8AC3E}">
        <p14:creationId xmlns:p14="http://schemas.microsoft.com/office/powerpoint/2010/main" val="2984775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6" decel="100000" fill="hold" grpId="3" nodeType="afterEffect">
                                  <p:childTnLst>
                                    <p:set>
                                      <p:cBhvr>
                                        <p:cTn id="7" dur="1" fill="hold">
                                          <p:stCondLst>
                                            <p:cond delay="0"/>
                                          </p:stCondLst>
                                        </p:cTn>
                                        <p:tgtEl>
                                          <p:spTgt spid="6"/>
                                        </p:tgtEl>
                                        <p:attrNameLst>
                                          <p:attrName>style.visibility</p:attrName>
                                        </p:attrNameLst>
                                      </p:cBhvr>
                                      <p:to>
                                        <p:strVal val="visible"/>
                                      </p:to>
                                    </p:set>
                                    <p:anim calcmode="lin" valueType="num">
                                      <p:cBhvr additive="base">
                                        <p:cTn id="8" dur="500" fill="hold"/>
                                        <p:tgtEl>
                                          <p:spTgt spid="6"/>
                                        </p:tgtEl>
                                        <p:attrNameLst>
                                          <p:attrName>ppt_x</p:attrName>
                                        </p:attrNameLst>
                                      </p:cBhvr>
                                      <p:tavLst>
                                        <p:tav tm="0">
                                          <p:val>
                                            <p:strVal val="1+#ppt_w/2"/>
                                          </p:val>
                                        </p:tav>
                                        <p:tav tm="100000">
                                          <p:val>
                                            <p:strVal val="#ppt_x"/>
                                          </p:val>
                                        </p:tav>
                                      </p:tavLst>
                                    </p:anim>
                                    <p:anim calcmode="lin" valueType="num">
                                      <p:cBhvr additive="base">
                                        <p:cTn id="9" dur="500" fill="hold"/>
                                        <p:tgtEl>
                                          <p:spTgt spid="6"/>
                                        </p:tgtEl>
                                        <p:attrNameLst>
                                          <p:attrName>ppt_y</p:attrName>
                                        </p:attrNameLst>
                                      </p:cBhvr>
                                      <p:tavLst>
                                        <p:tav tm="0">
                                          <p:val>
                                            <p:strVal val="1+#ppt_h/2"/>
                                          </p:val>
                                        </p:tav>
                                        <p:tav tm="100000">
                                          <p:val>
                                            <p:strVal val="#ppt_y"/>
                                          </p:val>
                                        </p:tav>
                                      </p:tavLst>
                                    </p:anim>
                                  </p:childTnLst>
                                </p:cTn>
                              </p:par>
                              <p:par>
                                <p:cTn id="10" presetID="2" presetClass="entr" presetSubtype="9" decel="100000" fill="hold" grpId="1" nodeType="withEffec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par>
                                <p:cTn id="14" presetID="2" presetClass="entr" presetSubtype="3" decel="100000" fill="hold" grpId="2" nodeType="withEffec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2" decel="100000" fill="hold" grpId="4" nodeType="withEffec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nodeType="withGroup">
                            <p:stCondLst>
                              <p:cond delay="1100"/>
                            </p:stCondLst>
                            <p:childTnLst>
                              <p:par>
                                <p:cTn id="23" presetID="22" presetClass="entr" presetSubtype="8" fill="hold" grpId="5" nodeType="afterEffec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8" fill="hold" grpId="6" nodeType="withEffec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nodeType="withGroup">
                            <p:stCondLst>
                              <p:cond delay="1600"/>
                            </p:stCondLst>
                            <p:childTnLst>
                              <p:par>
                                <p:cTn id="30" presetID="22" presetClass="entr" presetSubtype="2" fill="hold" grpId="7" nodeType="afterEffect">
                                  <p:childTnLst>
                                    <p:set>
                                      <p:cBhvr>
                                        <p:cTn id="31" dur="1" fill="hold">
                                          <p:stCondLst>
                                            <p:cond delay="0"/>
                                          </p:stCondLst>
                                        </p:cTn>
                                        <p:tgtEl>
                                          <p:spTgt spid="10"/>
                                        </p:tgtEl>
                                        <p:attrNameLst>
                                          <p:attrName>style.visibility</p:attrName>
                                        </p:attrNameLst>
                                      </p:cBhvr>
                                      <p:to>
                                        <p:strVal val="visible"/>
                                      </p:to>
                                    </p:set>
                                    <p:animEffect transition="in" filter="wipe(right)">
                                      <p:cBhvr>
                                        <p:cTn id="32" dur="500"/>
                                        <p:tgtEl>
                                          <p:spTgt spid="10"/>
                                        </p:tgtEl>
                                      </p:cBhvr>
                                    </p:animEffect>
                                  </p:childTnLst>
                                </p:cTn>
                              </p:par>
                              <p:par>
                                <p:cTn id="33" presetID="22" presetClass="entr" presetSubtype="2" fill="hold" grpId="8" nodeType="withEffec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childTnLst>
                          </p:cTn>
                        </p:par>
                        <p:par>
                          <p:cTn id="36" fill="hold" nodeType="withGroup">
                            <p:stCondLst>
                              <p:cond delay="2100"/>
                            </p:stCondLst>
                            <p:childTnLst>
                              <p:par>
                                <p:cTn id="37" presetID="22" presetClass="entr" presetSubtype="8" fill="hold" grpId="9" nodeType="afterEffec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par>
                                <p:cTn id="40" presetID="22" presetClass="entr" presetSubtype="8" fill="hold" grpId="10" nodeType="withEffec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par>
                          <p:cTn id="43" fill="hold" nodeType="withGroup">
                            <p:stCondLst>
                              <p:cond delay="2600"/>
                            </p:stCondLst>
                            <p:childTnLst>
                              <p:par>
                                <p:cTn id="44" presetID="22" presetClass="entr" presetSubtype="2" fill="hold" grpId="11" nodeType="afterEffect">
                                  <p:childTnLst>
                                    <p:set>
                                      <p:cBhvr>
                                        <p:cTn id="45" dur="1" fill="hold">
                                          <p:stCondLst>
                                            <p:cond delay="0"/>
                                          </p:stCondLst>
                                        </p:cTn>
                                        <p:tgtEl>
                                          <p:spTgt spid="14"/>
                                        </p:tgtEl>
                                        <p:attrNameLst>
                                          <p:attrName>style.visibility</p:attrName>
                                        </p:attrNameLst>
                                      </p:cBhvr>
                                      <p:to>
                                        <p:strVal val="visible"/>
                                      </p:to>
                                    </p:set>
                                    <p:animEffect transition="in" filter="wipe(right)">
                                      <p:cBhvr>
                                        <p:cTn id="46" dur="500"/>
                                        <p:tgtEl>
                                          <p:spTgt spid="14"/>
                                        </p:tgtEl>
                                      </p:cBhvr>
                                    </p:animEffect>
                                  </p:childTnLst>
                                </p:cTn>
                              </p:par>
                              <p:par>
                                <p:cTn id="47" presetID="22" presetClass="entr" presetSubtype="2" fill="hold" grpId="12" nodeType="withEffec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childTnLst>
                          </p:cTn>
                        </p:par>
                        <p:par>
                          <p:cTn id="50" fill="hold" nodeType="withGroup">
                            <p:stCondLst>
                              <p:cond delay="3100"/>
                            </p:stCondLst>
                            <p:childTnLst>
                              <p:par>
                                <p:cTn id="51" presetID="22" presetClass="entr" presetSubtype="2" fill="hold" grpId="0" nodeType="afterEffect">
                                  <p:childTnLst>
                                    <p:set>
                                      <p:cBhvr>
                                        <p:cTn id="52" dur="1" fill="hold">
                                          <p:stCondLst>
                                            <p:cond delay="0"/>
                                          </p:stCondLst>
                                        </p:cTn>
                                        <p:tgtEl>
                                          <p:spTgt spid="3"/>
                                        </p:tgtEl>
                                        <p:attrNameLst>
                                          <p:attrName>style.visibility</p:attrName>
                                        </p:attrNameLst>
                                      </p:cBhvr>
                                      <p:to>
                                        <p:strVal val="visible"/>
                                      </p:to>
                                    </p:set>
                                    <p:animEffect transition="in" filter="wipe(right)">
                                      <p:cBhvr>
                                        <p:cTn id="53" dur="500"/>
                                        <p:tgtEl>
                                          <p:spTgt spid="3"/>
                                        </p:tgtEl>
                                      </p:cBhvr>
                                    </p:animEffect>
                                  </p:childTnLst>
                                </p:cTn>
                              </p:par>
                            </p:childTnLst>
                          </p:cTn>
                        </p:par>
                        <p:par>
                          <p:cTn id="54" fill="hold" nodeType="withGroup">
                            <p:stCondLst>
                              <p:cond delay="3600"/>
                            </p:stCondLst>
                            <p:childTnLst>
                              <p:par>
                                <p:cTn id="55" presetID="22" presetClass="entr" presetSubtype="8" fill="hold" grpId="13" nodeType="afterEffec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nodeType="withGroup">
                            <p:stCondLst>
                              <p:cond delay="4100"/>
                            </p:stCondLst>
                            <p:childTnLst>
                              <p:par>
                                <p:cTn id="59" presetID="22" presetClass="entr" presetSubtype="8" fill="hold" grpId="15" nodeType="afterEffec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par>
                                <p:cTn id="62" presetID="10" presetClass="entr" presetSubtype="0" fill="hold" grpId="14" nodeType="withEffec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P spid="5" grpId="2"/>
      <p:bldP spid="6" grpId="3"/>
      <p:bldP spid="7" grpId="4"/>
      <p:bldP spid="8" grpId="5"/>
      <p:bldP spid="9" grpId="6"/>
      <p:bldP spid="10" grpId="7"/>
      <p:bldP spid="11" grpId="8"/>
      <p:bldP spid="12" grpId="9"/>
      <p:bldP spid="13" grpId="10"/>
      <p:bldP spid="14" grpId="11"/>
      <p:bldP spid="15" grpId="12"/>
      <p:bldP spid="16" grpId="13"/>
      <p:bldP spid="17" grpId="14"/>
      <p:bldP spid="18" grpId="15"/>
    </p:bldLst>
  </p:timing>
</p:sld>
</file>

<file path=ppt/tags/tag1.xml><?xml version="1.0" encoding="utf-8"?>
<p:tagLst xmlns:p="http://schemas.openxmlformats.org/presentationml/2006/main">
  <p:tag name="MH" val="20151126132610"/>
  <p:tag name="MH_LIBRARY" val="GRAPHIC"/>
  <p:tag name="MH_ORDER" val="2"/>
  <p:tag name="MH_TYPE" val="Other"/>
</p:tagLst>
</file>

<file path=ppt/tags/tag10.xml><?xml version="1.0" encoding="utf-8"?>
<p:tagLst xmlns:p="http://schemas.openxmlformats.org/presentationml/2006/main">
  <p:tag name="MH" val="20160508231838"/>
  <p:tag name="MH_LIBRARY" val="GRAPHIC"/>
  <p:tag name="MH_ORDER" val="1"/>
  <p:tag name="MH_TYPE" val="SubTitle"/>
</p:tagLst>
</file>

<file path=ppt/tags/tag11.xml><?xml version="1.0" encoding="utf-8"?>
<p:tagLst xmlns:p="http://schemas.openxmlformats.org/presentationml/2006/main">
  <p:tag name="MH" val="20160508231838"/>
  <p:tag name="MH_LIBRARY" val="GRAPHIC"/>
  <p:tag name="MH_ORDER" val="5"/>
  <p:tag name="MH_TYPE" val="SubTitle"/>
</p:tagLst>
</file>

<file path=ppt/tags/tag12.xml><?xml version="1.0" encoding="utf-8"?>
<p:tagLst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PowerPoint 演示文稿"/>
</p:tagLst>
</file>

<file path=ppt/tags/tag2.xml><?xml version="1.0" encoding="utf-8"?>
<p:tagLst xmlns:p="http://schemas.openxmlformats.org/presentationml/2006/main">
  <p:tag name="MH" val="20151126132610"/>
  <p:tag name="MH_LIBRARY" val="GRAPHIC"/>
  <p:tag name="MH_ORDER" val="2"/>
  <p:tag name="MH_TYPE" val="Other"/>
</p:tagLst>
</file>

<file path=ppt/tags/tag3.xml><?xml version="1.0" encoding="utf-8"?>
<p:tagLst xmlns:p="http://schemas.openxmlformats.org/presentationml/2006/main">
  <p:tag name="MH" val="20151222205109"/>
  <p:tag name="MH_LIBRARY" val="GRAPHIC"/>
  <p:tag name="MH_ORDER" val="1"/>
  <p:tag name="MH_TYPE" val="SubTitle"/>
</p:tagLst>
</file>

<file path=ppt/tags/tag4.xml><?xml version="1.0" encoding="utf-8"?>
<p:tagLst xmlns:p="http://schemas.openxmlformats.org/presentationml/2006/main">
  <p:tag name="MH" val="20151222205109"/>
  <p:tag name="MH_LIBRARY" val="GRAPHIC"/>
  <p:tag name="MH_ORDER" val="1"/>
  <p:tag name="MH_TYPE" val="SubTitle"/>
</p:tagLst>
</file>

<file path=ppt/tags/tag5.xml><?xml version="1.0" encoding="utf-8"?>
<p:tagLst xmlns:p="http://schemas.openxmlformats.org/presentationml/2006/main">
  <p:tag name="MH" val="20151222205109"/>
  <p:tag name="MH_LIBRARY" val="GRAPHIC"/>
  <p:tag name="MH_ORDER" val="1"/>
  <p:tag name="MH_TYPE" val="SubTitle"/>
</p:tagLst>
</file>

<file path=ppt/tags/tag6.xml><?xml version="1.0" encoding="utf-8"?>
<p:tagLst xmlns:p="http://schemas.openxmlformats.org/presentationml/2006/main">
  <p:tag name="MH" val="20151222205109"/>
  <p:tag name="MH_LIBRARY" val="GRAPHIC"/>
  <p:tag name="MH_ORDER" val="1"/>
  <p:tag name="MH_TYPE" val="SubTitle"/>
</p:tagLst>
</file>

<file path=ppt/tags/tag7.xml><?xml version="1.0" encoding="utf-8"?>
<p:tagLst xmlns:p="http://schemas.openxmlformats.org/presentationml/2006/main">
  <p:tag name="MH" val="20160508231838"/>
  <p:tag name="MH_LIBRARY" val="GRAPHIC"/>
  <p:tag name="MH_ORDER" val="4"/>
  <p:tag name="MH_TYPE" val="SubTitle"/>
</p:tagLst>
</file>

<file path=ppt/tags/tag8.xml><?xml version="1.0" encoding="utf-8"?>
<p:tagLst xmlns:p="http://schemas.openxmlformats.org/presentationml/2006/main">
  <p:tag name="MH" val="20160508231838"/>
  <p:tag name="MH_LIBRARY" val="GRAPHIC"/>
  <p:tag name="MH_ORDER" val="3"/>
  <p:tag name="MH_TYPE" val="SubTitle"/>
</p:tagLst>
</file>

<file path=ppt/tags/tag9.xml><?xml version="1.0" encoding="utf-8"?>
<p:tagLst xmlns:p="http://schemas.openxmlformats.org/presentationml/2006/main">
  <p:tag name="MH" val="20160508231838"/>
  <p:tag name="MH_LIBRARY" val="GRAPHIC"/>
  <p:tag name="MH_ORDER" val="2"/>
  <p:tag name="MH_TYPE" val="SubTitle"/>
</p:tagLst>
</file>

<file path=ppt/theme/theme1.xml><?xml version="1.0" encoding="utf-8"?>
<a:theme xmlns:r="http://schemas.openxmlformats.org/officeDocument/2006/relationships" xmlns:a="http://schemas.openxmlformats.org/drawingml/2006/main" name="www.33ppt.com  ">
  <a:themeElements>
    <a:clrScheme name="自定义 6">
      <a:dk1>
        <a:sysClr val="windowText" lastClr="000000"/>
      </a:dk1>
      <a:lt1>
        <a:sysClr val="window" lastClr="FFFFFF"/>
      </a:lt1>
      <a:dk2>
        <a:srgbClr val="318BBD"/>
      </a:dk2>
      <a:lt2>
        <a:srgbClr val="EEECE1"/>
      </a:lt2>
      <a:accent1>
        <a:srgbClr val="318B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方正准圆简体"/>
        <a:cs typeface="Arial"/>
      </a:majorFont>
      <a:minorFont>
        <a:latin typeface="Calibri"/>
        <a:ea typeface="方正准圆简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Override1.xml><?xml version="1.0" encoding="utf-8"?>
<a:themeOverride xmlns:r="http://schemas.openxmlformats.org/officeDocument/2006/relationships"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r="http://schemas.openxmlformats.org/officeDocument/2006/relationships"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r="http://schemas.openxmlformats.org/officeDocument/2006/relationships"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vt="http://schemas.openxmlformats.org/officeDocument/2006/docPropsVTypes" xmlns="http://schemas.openxmlformats.org/officeDocument/2006/extended-properties">
  <Manager>www.515ppt.com</Manager>
  <Company>苏州珀菲科特网络科技有限公司</Company>
  <PresentationFormat>On-screen Show (16:9)</PresentationFormat>
  <Paragraphs>414</Paragraphs>
  <Slides>40</Slides>
  <Notes>40</Notes>
  <TotalTime>307</TotalTime>
  <HiddenSlides>0</HiddenSlides>
  <MMClips>1</MMClips>
  <ScaleCrop>0</ScaleCrop>
  <HeadingPairs>
    <vt:vector baseType="variant" size="4">
      <vt:variant>
        <vt:lpstr>Theme</vt:lpstr>
      </vt:variant>
      <vt:variant>
        <vt:i4>1</vt:i4>
      </vt:variant>
      <vt:variant>
        <vt:lpstr>Slide Titles</vt:lpstr>
      </vt:variant>
      <vt:variant>
        <vt:i4>40</vt:i4>
      </vt:variant>
    </vt:vector>
  </HeadingPairs>
  <TitlesOfParts>
    <vt:vector baseType="lpstr" size="41">
      <vt:lpstr>www.33ppt.com  </vt:lpstr>
      <vt:lpstr>Slide 1</vt:lpstr>
      <vt:lpstr>Slide 2</vt:lpstr>
      <vt:lpstr>Slide 3</vt:lpstr>
      <vt:lpstr>Slide 4</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Slide 12</vt:lpstr>
      <vt:lpstr>单击此处添加标题</vt:lpstr>
      <vt:lpstr>单击此处添加标题</vt:lpstr>
      <vt:lpstr>单击此处添加标题</vt:lpstr>
      <vt:lpstr>单击此处添加标题</vt:lpstr>
      <vt:lpstr>单击此处添加标题</vt:lpstr>
      <vt:lpstr>单击此处添加标题</vt:lpstr>
      <vt:lpstr>Slide 19</vt:lpstr>
      <vt:lpstr>单击此处添加标题</vt:lpstr>
      <vt:lpstr>单击此处添加标题</vt:lpstr>
      <vt:lpstr>单击此处添加标题</vt:lpstr>
      <vt:lpstr>单击此处添加标题</vt:lpstr>
      <vt:lpstr>单击此处添加标题</vt:lpstr>
      <vt:lpstr>单击此处添加标题</vt:lpstr>
      <vt:lpstr>Slide 26</vt:lpstr>
      <vt:lpstr>单击此处添加标题</vt:lpstr>
      <vt:lpstr>单击此处添加标题</vt:lpstr>
      <vt:lpstr>单击此处添加标题</vt:lpstr>
      <vt:lpstr>单击此处添加标题</vt:lpstr>
      <vt:lpstr>单击此处添加标题</vt:lpstr>
      <vt:lpstr>单击此处添加标题</vt:lpstr>
      <vt:lpstr>Slide 33</vt:lpstr>
      <vt:lpstr>单击此处添加标题</vt:lpstr>
      <vt:lpstr>单击此处添加标题</vt:lpstr>
      <vt:lpstr>单击此处添加标题</vt:lpstr>
      <vt:lpstr>单击此处添加标题</vt:lpstr>
      <vt:lpstr>单击此处添加标题</vt:lpstr>
      <vt:lpstr>单击此处添加标题</vt:lpstr>
      <vt:lpstr>Slide 40</vt:lpstr>
    </vt:vector>
  </TitlesOfParts>
  <LinksUpToDate>0</LinksUpToDate>
  <SharedDoc>0</SharedDoc>
  <HyperlinksChanged>0</HyperlinksChanged>
  <Application>Aspose.Slides for .NET</Application>
  <AppVersion>16.0900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www.515ppt.com</dc:title>
  <cp:category>www.515ppt.com</cp:category>
  <dc:creator>www.515ppt.com</dc:creator>
  <dc:description>更多精品文档，请访问www.515ppt.com</dc:description>
  <cp:keywords>更多精品文档，请访问www.515ppt.com</cp:keywords>
  <cp:lastModifiedBy>www.515ppt.com</cp:lastModifiedBy>
  <cp:revision>37</cp:revision>
  <dcterms:created xsi:type="dcterms:W3CDTF">2016-08-21T06:46:18Z</dcterms:created>
  <dcterms:modified xsi:type="dcterms:W3CDTF">2017-09-29T10:25:08Z</dcterms:modified>
  <dc:subject>www.515ppt.com</dc:subject>
</cp:coreProperties>
</file>